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Montserrat"/>
      <p:regular r:id="rId34"/>
      <p:bold r:id="rId35"/>
      <p:italic r:id="rId36"/>
      <p:boldItalic r:id="rId37"/>
    </p:embeddedFont>
    <p:embeddedFont>
      <p:font typeface="Ma Shan Zheng"/>
      <p:regular r:id="rId38"/>
    </p:embeddedFont>
    <p:embeddedFont>
      <p:font typeface="Niramit Light"/>
      <p:regular r:id="rId39"/>
      <p:bold r:id="rId40"/>
      <p:italic r:id="rId41"/>
      <p:boldItalic r:id="rId42"/>
    </p:embeddedFont>
    <p:embeddedFont>
      <p:font typeface="Krub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AB938F4-C69E-4438-85AC-667202CC74D4}">
  <a:tblStyle styleId="{AAB938F4-C69E-4438-85AC-667202CC74D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iramitLight-bold.fntdata"/><Relationship Id="rId20" Type="http://schemas.openxmlformats.org/officeDocument/2006/relationships/slide" Target="slides/slide15.xml"/><Relationship Id="rId42" Type="http://schemas.openxmlformats.org/officeDocument/2006/relationships/font" Target="fonts/NiramitLight-boldItalic.fntdata"/><Relationship Id="rId41" Type="http://schemas.openxmlformats.org/officeDocument/2006/relationships/font" Target="fonts/NiramitLight-italic.fntdata"/><Relationship Id="rId22" Type="http://schemas.openxmlformats.org/officeDocument/2006/relationships/slide" Target="slides/slide17.xml"/><Relationship Id="rId44" Type="http://schemas.openxmlformats.org/officeDocument/2006/relationships/font" Target="fonts/Krub-bold.fntdata"/><Relationship Id="rId21" Type="http://schemas.openxmlformats.org/officeDocument/2006/relationships/slide" Target="slides/slide16.xml"/><Relationship Id="rId43" Type="http://schemas.openxmlformats.org/officeDocument/2006/relationships/font" Target="fonts/Krub-regular.fntdata"/><Relationship Id="rId24" Type="http://schemas.openxmlformats.org/officeDocument/2006/relationships/slide" Target="slides/slide19.xml"/><Relationship Id="rId46" Type="http://schemas.openxmlformats.org/officeDocument/2006/relationships/font" Target="fonts/Krub-boldItalic.fntdata"/><Relationship Id="rId23" Type="http://schemas.openxmlformats.org/officeDocument/2006/relationships/slide" Target="slides/slide18.xml"/><Relationship Id="rId45" Type="http://schemas.openxmlformats.org/officeDocument/2006/relationships/font" Target="fonts/Krub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NiramitLight-regular.fntdata"/><Relationship Id="rId16" Type="http://schemas.openxmlformats.org/officeDocument/2006/relationships/slide" Target="slides/slide11.xml"/><Relationship Id="rId38" Type="http://schemas.openxmlformats.org/officeDocument/2006/relationships/font" Target="fonts/MaShanZheng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5ed75ccf_0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5ed75ccf_0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5694cd56_0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5694cd56_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44c27e1a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44c27e1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6295b394f8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6295b394f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gradFill>
          <a:gsLst>
            <a:gs pos="0">
              <a:srgbClr val="F10000"/>
            </a:gs>
            <a:gs pos="4800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25"/>
            <a:ext cx="91439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1651000" y="1726775"/>
            <a:ext cx="5842200" cy="747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11707"/>
            <a:ext cx="9144001" cy="2110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golden">
  <p:cSld name="BLANK_1">
    <p:bg>
      <p:bgPr>
        <a:gradFill>
          <a:gsLst>
            <a:gs pos="0">
              <a:schemeClr val="accent3"/>
            </a:gs>
            <a:gs pos="50000">
              <a:schemeClr val="accent4"/>
            </a:gs>
            <a:gs pos="100000">
              <a:schemeClr val="accent5"/>
            </a:gs>
          </a:gsLst>
          <a:lin ang="2700006" scaled="0"/>
        </a:gra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1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25"/>
            <a:ext cx="91439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" name="Google Shape;6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2624" y="0"/>
            <a:ext cx="130136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background">
  <p:cSld name="BLANK_1_1"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" name="Google Shape;65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42624" y="0"/>
            <a:ext cx="130136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25"/>
            <a:ext cx="91439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/>
          <p:nvPr>
            <p:ph type="ctrTitle"/>
          </p:nvPr>
        </p:nvSpPr>
        <p:spPr>
          <a:xfrm>
            <a:off x="790425" y="652400"/>
            <a:ext cx="7584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790425" y="1832900"/>
            <a:ext cx="7584900" cy="36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11707"/>
            <a:ext cx="9144001" cy="2110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rgbClr val="F10000"/>
            </a:gs>
            <a:gs pos="4800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25"/>
            <a:ext cx="914395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4"/>
          <p:cNvPicPr preferRelativeResize="0"/>
          <p:nvPr/>
        </p:nvPicPr>
        <p:blipFill rotWithShape="1">
          <a:blip r:embed="rId3">
            <a:alphaModFix/>
          </a:blip>
          <a:srcRect b="60127" l="0" r="0" t="0"/>
          <a:stretch/>
        </p:blipFill>
        <p:spPr>
          <a:xfrm>
            <a:off x="0" y="4301829"/>
            <a:ext cx="9144001" cy="84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/>
          <p:nvPr>
            <p:ph idx="1" type="body"/>
          </p:nvPr>
        </p:nvSpPr>
        <p:spPr>
          <a:xfrm>
            <a:off x="1871125" y="0"/>
            <a:ext cx="5401500" cy="430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4318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a Shan Zheng"/>
              <a:buChar char="๏"/>
              <a:defRPr sz="3200">
                <a:latin typeface="Ma Shan Zheng"/>
                <a:ea typeface="Ma Shan Zheng"/>
                <a:cs typeface="Ma Shan Zheng"/>
                <a:sym typeface="Ma Shan Zheng"/>
              </a:defRPr>
            </a:lvl1pPr>
            <a:lvl2pPr indent="-43180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a Shan Zheng"/>
              <a:buChar char="⊙"/>
              <a:defRPr sz="3200">
                <a:latin typeface="Ma Shan Zheng"/>
                <a:ea typeface="Ma Shan Zheng"/>
                <a:cs typeface="Ma Shan Zheng"/>
                <a:sym typeface="Ma Shan Zheng"/>
              </a:defRPr>
            </a:lvl2pPr>
            <a:lvl3pPr indent="-43180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a Shan Zheng"/>
              <a:buChar char="○"/>
              <a:defRPr sz="3200">
                <a:latin typeface="Ma Shan Zheng"/>
                <a:ea typeface="Ma Shan Zheng"/>
                <a:cs typeface="Ma Shan Zheng"/>
                <a:sym typeface="Ma Shan Zheng"/>
              </a:defRPr>
            </a:lvl3pPr>
            <a:lvl4pPr indent="-431800" lvl="3" marL="1828800" rtl="0" algn="ctr">
              <a:spcBef>
                <a:spcPts val="0"/>
              </a:spcBef>
              <a:spcAft>
                <a:spcPts val="0"/>
              </a:spcAft>
              <a:buSzPts val="3200"/>
              <a:buFont typeface="Ma Shan Zheng"/>
              <a:buChar char="○"/>
              <a:defRPr sz="3200">
                <a:latin typeface="Ma Shan Zheng"/>
                <a:ea typeface="Ma Shan Zheng"/>
                <a:cs typeface="Ma Shan Zheng"/>
                <a:sym typeface="Ma Shan Zheng"/>
              </a:defRPr>
            </a:lvl4pPr>
            <a:lvl5pPr indent="-431800" lvl="4" marL="2286000" rtl="0" algn="ctr">
              <a:spcBef>
                <a:spcPts val="0"/>
              </a:spcBef>
              <a:spcAft>
                <a:spcPts val="0"/>
              </a:spcAft>
              <a:buSzPts val="3200"/>
              <a:buFont typeface="Ma Shan Zheng"/>
              <a:buChar char="○"/>
              <a:defRPr sz="3200">
                <a:latin typeface="Ma Shan Zheng"/>
                <a:ea typeface="Ma Shan Zheng"/>
                <a:cs typeface="Ma Shan Zheng"/>
                <a:sym typeface="Ma Shan Zheng"/>
              </a:defRPr>
            </a:lvl5pPr>
            <a:lvl6pPr indent="-431800" lvl="5" marL="2743200" rtl="0" algn="ctr">
              <a:spcBef>
                <a:spcPts val="0"/>
              </a:spcBef>
              <a:spcAft>
                <a:spcPts val="0"/>
              </a:spcAft>
              <a:buSzPts val="3200"/>
              <a:buFont typeface="Ma Shan Zheng"/>
              <a:buChar char="○"/>
              <a:defRPr sz="3200">
                <a:latin typeface="Ma Shan Zheng"/>
                <a:ea typeface="Ma Shan Zheng"/>
                <a:cs typeface="Ma Shan Zheng"/>
                <a:sym typeface="Ma Shan Zheng"/>
              </a:defRPr>
            </a:lvl6pPr>
            <a:lvl7pPr indent="-431800" lvl="6" marL="3200400" rtl="0" algn="ctr">
              <a:spcBef>
                <a:spcPts val="0"/>
              </a:spcBef>
              <a:spcAft>
                <a:spcPts val="0"/>
              </a:spcAft>
              <a:buSzPts val="3200"/>
              <a:buFont typeface="Ma Shan Zheng"/>
              <a:buChar char="●"/>
              <a:defRPr sz="3200">
                <a:latin typeface="Ma Shan Zheng"/>
                <a:ea typeface="Ma Shan Zheng"/>
                <a:cs typeface="Ma Shan Zheng"/>
                <a:sym typeface="Ma Shan Zheng"/>
              </a:defRPr>
            </a:lvl7pPr>
            <a:lvl8pPr indent="-431800" lvl="7" marL="3657600" rtl="0" algn="ctr">
              <a:spcBef>
                <a:spcPts val="0"/>
              </a:spcBef>
              <a:spcAft>
                <a:spcPts val="0"/>
              </a:spcAft>
              <a:buSzPts val="3200"/>
              <a:buFont typeface="Ma Shan Zheng"/>
              <a:buChar char="○"/>
              <a:defRPr sz="3200">
                <a:latin typeface="Ma Shan Zheng"/>
                <a:ea typeface="Ma Shan Zheng"/>
                <a:cs typeface="Ma Shan Zheng"/>
                <a:sym typeface="Ma Shan Zheng"/>
              </a:defRPr>
            </a:lvl8pPr>
            <a:lvl9pPr indent="-431800" lvl="8" marL="4114800" algn="ctr">
              <a:spcBef>
                <a:spcPts val="0"/>
              </a:spcBef>
              <a:spcAft>
                <a:spcPts val="0"/>
              </a:spcAft>
              <a:buSzPts val="3200"/>
              <a:buFont typeface="Ma Shan Zheng"/>
              <a:buChar char="■"/>
              <a:defRPr sz="3200">
                <a:latin typeface="Ma Shan Zheng"/>
                <a:ea typeface="Ma Shan Zheng"/>
                <a:cs typeface="Ma Shan Zheng"/>
                <a:sym typeface="Ma Shan Zheng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4297650" y="3908226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25"/>
            <a:ext cx="91439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 txBox="1"/>
          <p:nvPr>
            <p:ph idx="1" type="body"/>
          </p:nvPr>
        </p:nvSpPr>
        <p:spPr>
          <a:xfrm>
            <a:off x="790425" y="1429450"/>
            <a:ext cx="5866800" cy="32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๏"/>
              <a:defRPr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⊙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" name="Google Shape;2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4594" y="0"/>
            <a:ext cx="215941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25"/>
            <a:ext cx="91439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790425" y="1429450"/>
            <a:ext cx="2777700" cy="298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600"/>
              </a:spcBef>
              <a:spcAft>
                <a:spcPts val="0"/>
              </a:spcAft>
              <a:buSzPts val="1600"/>
              <a:buChar char="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⊙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3887515" y="1429450"/>
            <a:ext cx="2777700" cy="298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600"/>
              </a:spcBef>
              <a:spcAft>
                <a:spcPts val="0"/>
              </a:spcAft>
              <a:buSzPts val="1600"/>
              <a:buChar char="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⊙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" name="Google Shape;3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4594" y="0"/>
            <a:ext cx="215941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25"/>
            <a:ext cx="91439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 txBox="1"/>
          <p:nvPr>
            <p:ph idx="1" type="body"/>
          </p:nvPr>
        </p:nvSpPr>
        <p:spPr>
          <a:xfrm>
            <a:off x="790425" y="1429450"/>
            <a:ext cx="1824600" cy="30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⊙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2818537" y="1429450"/>
            <a:ext cx="1824600" cy="30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⊙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41" name="Google Shape;41;p7"/>
          <p:cNvSpPr txBox="1"/>
          <p:nvPr>
            <p:ph idx="3" type="body"/>
          </p:nvPr>
        </p:nvSpPr>
        <p:spPr>
          <a:xfrm>
            <a:off x="4846649" y="1429450"/>
            <a:ext cx="1824600" cy="30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⊙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44" name="Google Shape;4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4594" y="0"/>
            <a:ext cx="215941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25"/>
            <a:ext cx="91439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4594" y="0"/>
            <a:ext cx="215941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9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25"/>
            <a:ext cx="91439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/>
          <p:nvPr>
            <p:ph idx="1" type="body"/>
          </p:nvPr>
        </p:nvSpPr>
        <p:spPr>
          <a:xfrm>
            <a:off x="790425" y="4191450"/>
            <a:ext cx="5866800" cy="71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3"/>
                </a:solidFill>
              </a:defRPr>
            </a:lvl1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2624" y="0"/>
            <a:ext cx="130136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0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-25"/>
            <a:ext cx="91439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2624" y="0"/>
            <a:ext cx="130136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2700006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 Shan Zheng"/>
              <a:buNone/>
              <a:defRPr sz="3000">
                <a:solidFill>
                  <a:schemeClr val="lt1"/>
                </a:solidFill>
                <a:latin typeface="Ma Shan Zheng"/>
                <a:ea typeface="Ma Shan Zheng"/>
                <a:cs typeface="Ma Shan Zheng"/>
                <a:sym typeface="Ma Shan Zheng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 Shan Zheng"/>
              <a:buNone/>
              <a:defRPr sz="3000">
                <a:solidFill>
                  <a:schemeClr val="lt1"/>
                </a:solidFill>
                <a:latin typeface="Ma Shan Zheng"/>
                <a:ea typeface="Ma Shan Zheng"/>
                <a:cs typeface="Ma Shan Zheng"/>
                <a:sym typeface="Ma Shan Zheng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 Shan Zheng"/>
              <a:buNone/>
              <a:defRPr sz="3000">
                <a:solidFill>
                  <a:schemeClr val="lt1"/>
                </a:solidFill>
                <a:latin typeface="Ma Shan Zheng"/>
                <a:ea typeface="Ma Shan Zheng"/>
                <a:cs typeface="Ma Shan Zheng"/>
                <a:sym typeface="Ma Shan Zheng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 Shan Zheng"/>
              <a:buNone/>
              <a:defRPr sz="3000">
                <a:solidFill>
                  <a:schemeClr val="lt1"/>
                </a:solidFill>
                <a:latin typeface="Ma Shan Zheng"/>
                <a:ea typeface="Ma Shan Zheng"/>
                <a:cs typeface="Ma Shan Zheng"/>
                <a:sym typeface="Ma Shan Zheng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 Shan Zheng"/>
              <a:buNone/>
              <a:defRPr sz="3000">
                <a:solidFill>
                  <a:schemeClr val="lt1"/>
                </a:solidFill>
                <a:latin typeface="Ma Shan Zheng"/>
                <a:ea typeface="Ma Shan Zheng"/>
                <a:cs typeface="Ma Shan Zheng"/>
                <a:sym typeface="Ma Shan Zheng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 Shan Zheng"/>
              <a:buNone/>
              <a:defRPr sz="3000">
                <a:solidFill>
                  <a:schemeClr val="lt1"/>
                </a:solidFill>
                <a:latin typeface="Ma Shan Zheng"/>
                <a:ea typeface="Ma Shan Zheng"/>
                <a:cs typeface="Ma Shan Zheng"/>
                <a:sym typeface="Ma Shan Zheng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 Shan Zheng"/>
              <a:buNone/>
              <a:defRPr sz="3000">
                <a:solidFill>
                  <a:schemeClr val="lt1"/>
                </a:solidFill>
                <a:latin typeface="Ma Shan Zheng"/>
                <a:ea typeface="Ma Shan Zheng"/>
                <a:cs typeface="Ma Shan Zheng"/>
                <a:sym typeface="Ma Shan Zheng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 Shan Zheng"/>
              <a:buNone/>
              <a:defRPr sz="3000">
                <a:solidFill>
                  <a:schemeClr val="lt1"/>
                </a:solidFill>
                <a:latin typeface="Ma Shan Zheng"/>
                <a:ea typeface="Ma Shan Zheng"/>
                <a:cs typeface="Ma Shan Zheng"/>
                <a:sym typeface="Ma Shan Zheng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 Shan Zheng"/>
              <a:buNone/>
              <a:defRPr sz="3000">
                <a:solidFill>
                  <a:schemeClr val="lt1"/>
                </a:solidFill>
                <a:latin typeface="Ma Shan Zheng"/>
                <a:ea typeface="Ma Shan Zheng"/>
                <a:cs typeface="Ma Shan Zheng"/>
                <a:sym typeface="Ma Shan Zheng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90425" y="1429462"/>
            <a:ext cx="5866800" cy="29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Niramit Light"/>
              <a:buChar char="๏"/>
              <a:defRPr sz="2200">
                <a:solidFill>
                  <a:schemeClr val="lt1"/>
                </a:solidFill>
                <a:latin typeface="Niramit Light"/>
                <a:ea typeface="Niramit Light"/>
                <a:cs typeface="Niramit Light"/>
                <a:sym typeface="Niramit Light"/>
              </a:defRPr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Niramit Light"/>
              <a:buChar char="⊙"/>
              <a:defRPr sz="2200">
                <a:solidFill>
                  <a:schemeClr val="lt1"/>
                </a:solidFill>
                <a:latin typeface="Niramit Light"/>
                <a:ea typeface="Niramit Light"/>
                <a:cs typeface="Niramit Light"/>
                <a:sym typeface="Niramit Light"/>
              </a:defRPr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Niramit Light"/>
              <a:buChar char="○"/>
              <a:defRPr sz="2200">
                <a:solidFill>
                  <a:schemeClr val="lt1"/>
                </a:solidFill>
                <a:latin typeface="Niramit Light"/>
                <a:ea typeface="Niramit Light"/>
                <a:cs typeface="Niramit Light"/>
                <a:sym typeface="Niramit Light"/>
              </a:defRPr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iramit Light"/>
              <a:buChar char="○"/>
              <a:defRPr sz="2200">
                <a:solidFill>
                  <a:schemeClr val="lt1"/>
                </a:solidFill>
                <a:latin typeface="Niramit Light"/>
                <a:ea typeface="Niramit Light"/>
                <a:cs typeface="Niramit Light"/>
                <a:sym typeface="Niramit Light"/>
              </a:defRPr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iramit Light"/>
              <a:buChar char="○"/>
              <a:defRPr sz="2200">
                <a:solidFill>
                  <a:schemeClr val="lt1"/>
                </a:solidFill>
                <a:latin typeface="Niramit Light"/>
                <a:ea typeface="Niramit Light"/>
                <a:cs typeface="Niramit Light"/>
                <a:sym typeface="Niramit Light"/>
              </a:defRPr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iramit Light"/>
              <a:buChar char="○"/>
              <a:defRPr sz="2200">
                <a:solidFill>
                  <a:schemeClr val="lt1"/>
                </a:solidFill>
                <a:latin typeface="Niramit Light"/>
                <a:ea typeface="Niramit Light"/>
                <a:cs typeface="Niramit Light"/>
                <a:sym typeface="Niramit Light"/>
              </a:defRPr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iramit Light"/>
              <a:buChar char="●"/>
              <a:defRPr sz="2200">
                <a:solidFill>
                  <a:schemeClr val="lt1"/>
                </a:solidFill>
                <a:latin typeface="Niramit Light"/>
                <a:ea typeface="Niramit Light"/>
                <a:cs typeface="Niramit Light"/>
                <a:sym typeface="Niramit Light"/>
              </a:defRPr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iramit Light"/>
              <a:buChar char="○"/>
              <a:defRPr sz="2200">
                <a:solidFill>
                  <a:schemeClr val="lt1"/>
                </a:solidFill>
                <a:latin typeface="Niramit Light"/>
                <a:ea typeface="Niramit Light"/>
                <a:cs typeface="Niramit Light"/>
                <a:sym typeface="Niramit Light"/>
              </a:defRPr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iramit Light"/>
              <a:buChar char="■"/>
              <a:defRPr sz="2200">
                <a:solidFill>
                  <a:schemeClr val="lt1"/>
                </a:solidFill>
                <a:latin typeface="Niramit Light"/>
                <a:ea typeface="Niramit Light"/>
                <a:cs typeface="Niramit Light"/>
                <a:sym typeface="Niramit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 sz="1200">
                <a:solidFill>
                  <a:schemeClr val="accent3"/>
                </a:solidFill>
                <a:latin typeface="Krub"/>
                <a:ea typeface="Krub"/>
                <a:cs typeface="Krub"/>
                <a:sym typeface="Krub"/>
              </a:defRPr>
            </a:lvl1pPr>
            <a:lvl2pPr lvl="1">
              <a:buNone/>
              <a:defRPr sz="1200">
                <a:solidFill>
                  <a:schemeClr val="accent3"/>
                </a:solidFill>
                <a:latin typeface="Krub"/>
                <a:ea typeface="Krub"/>
                <a:cs typeface="Krub"/>
                <a:sym typeface="Krub"/>
              </a:defRPr>
            </a:lvl2pPr>
            <a:lvl3pPr lvl="2">
              <a:buNone/>
              <a:defRPr sz="1200">
                <a:solidFill>
                  <a:schemeClr val="accent3"/>
                </a:solidFill>
                <a:latin typeface="Krub"/>
                <a:ea typeface="Krub"/>
                <a:cs typeface="Krub"/>
                <a:sym typeface="Krub"/>
              </a:defRPr>
            </a:lvl3pPr>
            <a:lvl4pPr lvl="3">
              <a:buNone/>
              <a:defRPr sz="1200">
                <a:solidFill>
                  <a:schemeClr val="accent3"/>
                </a:solidFill>
                <a:latin typeface="Krub"/>
                <a:ea typeface="Krub"/>
                <a:cs typeface="Krub"/>
                <a:sym typeface="Krub"/>
              </a:defRPr>
            </a:lvl4pPr>
            <a:lvl5pPr lvl="4">
              <a:buNone/>
              <a:defRPr sz="1200">
                <a:solidFill>
                  <a:schemeClr val="accent3"/>
                </a:solidFill>
                <a:latin typeface="Krub"/>
                <a:ea typeface="Krub"/>
                <a:cs typeface="Krub"/>
                <a:sym typeface="Krub"/>
              </a:defRPr>
            </a:lvl5pPr>
            <a:lvl6pPr lvl="5">
              <a:buNone/>
              <a:defRPr sz="1200">
                <a:solidFill>
                  <a:schemeClr val="accent3"/>
                </a:solidFill>
                <a:latin typeface="Krub"/>
                <a:ea typeface="Krub"/>
                <a:cs typeface="Krub"/>
                <a:sym typeface="Krub"/>
              </a:defRPr>
            </a:lvl6pPr>
            <a:lvl7pPr lvl="6">
              <a:buNone/>
              <a:defRPr sz="1200">
                <a:solidFill>
                  <a:schemeClr val="accent3"/>
                </a:solidFill>
                <a:latin typeface="Krub"/>
                <a:ea typeface="Krub"/>
                <a:cs typeface="Krub"/>
                <a:sym typeface="Krub"/>
              </a:defRPr>
            </a:lvl7pPr>
            <a:lvl8pPr lvl="7">
              <a:buNone/>
              <a:defRPr sz="1200">
                <a:solidFill>
                  <a:schemeClr val="accent3"/>
                </a:solidFill>
                <a:latin typeface="Krub"/>
                <a:ea typeface="Krub"/>
                <a:cs typeface="Krub"/>
                <a:sym typeface="Krub"/>
              </a:defRPr>
            </a:lvl8pPr>
            <a:lvl9pPr lvl="8">
              <a:buNone/>
              <a:defRPr sz="1200">
                <a:solidFill>
                  <a:schemeClr val="accent3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www.google.com/sheets/about/" TargetMode="External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25.xml"/><Relationship Id="rId4" Type="http://schemas.openxmlformats.org/officeDocument/2006/relationships/hyperlink" Target="http://www.slidescarnival.com/help-use-presentation-template" TargetMode="External"/><Relationship Id="rId5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slidescarnival.com/" TargetMode="External"/><Relationship Id="rId4" Type="http://schemas.openxmlformats.org/officeDocument/2006/relationships/hyperlink" Target="http://unsplash.com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chinesefont.com/simplified-ma-shan-zheng-download/" TargetMode="External"/><Relationship Id="rId4" Type="http://schemas.openxmlformats.org/officeDocument/2006/relationships/hyperlink" Target="https://www.cufonfonts.com/font/niramit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twitter.com/googledocs/status/730087240156643328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slidescarnival.com/?utm_source=template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>
            <p:ph type="ctrTitle"/>
          </p:nvPr>
        </p:nvSpPr>
        <p:spPr>
          <a:xfrm>
            <a:off x="1651000" y="1726775"/>
            <a:ext cx="5842200" cy="747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your presentation title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/>
          <p:nvPr>
            <p:ph idx="4294967295" type="title"/>
          </p:nvPr>
        </p:nvSpPr>
        <p:spPr>
          <a:xfrm>
            <a:off x="790425" y="1304325"/>
            <a:ext cx="3171300" cy="44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 picture is worth a thousand words</a:t>
            </a:r>
            <a:endParaRPr/>
          </a:p>
        </p:txBody>
      </p:sp>
      <p:sp>
        <p:nvSpPr>
          <p:cNvPr id="206" name="Google Shape;206;p22"/>
          <p:cNvSpPr txBox="1"/>
          <p:nvPr>
            <p:ph idx="4294967295" type="body"/>
          </p:nvPr>
        </p:nvSpPr>
        <p:spPr>
          <a:xfrm>
            <a:off x="790425" y="2079975"/>
            <a:ext cx="3171300" cy="175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A complex idea can be conveyed with just a single still image, namely making it possible to absorb large amounts of data quickly.</a:t>
            </a:r>
            <a:endParaRPr sz="2000"/>
          </a:p>
        </p:txBody>
      </p:sp>
      <p:pic>
        <p:nvPicPr>
          <p:cNvPr id="207" name="Google Shape;207;p22"/>
          <p:cNvPicPr preferRelativeResize="0"/>
          <p:nvPr/>
        </p:nvPicPr>
        <p:blipFill rotWithShape="1">
          <a:blip r:embed="rId3">
            <a:alphaModFix/>
          </a:blip>
          <a:srcRect b="13956" l="14328" r="28289" t="0"/>
          <a:stretch/>
        </p:blipFill>
        <p:spPr>
          <a:xfrm>
            <a:off x="4370200" y="768050"/>
            <a:ext cx="3607500" cy="3607500"/>
          </a:xfrm>
          <a:prstGeom prst="ellipse">
            <a:avLst/>
          </a:prstGeom>
          <a:noFill/>
          <a:ln cap="flat" cmpd="thickThin" w="1143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8" name="Google Shape;208;p22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>
            <p:ph idx="4294967295" type="title"/>
          </p:nvPr>
        </p:nvSpPr>
        <p:spPr>
          <a:xfrm>
            <a:off x="480000" y="481900"/>
            <a:ext cx="4009500" cy="10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Want big impact?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big image.</a:t>
            </a:r>
            <a:endParaRPr/>
          </a:p>
        </p:txBody>
      </p:sp>
      <p:sp>
        <p:nvSpPr>
          <p:cNvPr id="214" name="Google Shape;214;p23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</a:t>
            </a:r>
            <a:r>
              <a:rPr lang="en"/>
              <a:t>se charts to explain your ideas</a:t>
            </a:r>
            <a:endParaRPr/>
          </a:p>
        </p:txBody>
      </p:sp>
      <p:sp>
        <p:nvSpPr>
          <p:cNvPr id="220" name="Google Shape;220;p24"/>
          <p:cNvSpPr/>
          <p:nvPr/>
        </p:nvSpPr>
        <p:spPr>
          <a:xfrm>
            <a:off x="790425" y="1472050"/>
            <a:ext cx="1838700" cy="1838700"/>
          </a:xfrm>
          <a:prstGeom prst="donut">
            <a:avLst>
              <a:gd fmla="val 25000" name="adj"/>
            </a:avLst>
          </a:prstGeom>
          <a:solidFill>
            <a:schemeClr val="accent3"/>
          </a:solidFill>
          <a:ln cap="flat" cmpd="dbl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White</a:t>
            </a:r>
            <a:endParaRPr sz="12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sp>
        <p:nvSpPr>
          <p:cNvPr id="221" name="Google Shape;221;p24"/>
          <p:cNvSpPr/>
          <p:nvPr/>
        </p:nvSpPr>
        <p:spPr>
          <a:xfrm>
            <a:off x="3076425" y="1472050"/>
            <a:ext cx="1838700" cy="1838700"/>
          </a:xfrm>
          <a:prstGeom prst="donut">
            <a:avLst>
              <a:gd fmla="val 25000" name="adj"/>
            </a:avLst>
          </a:prstGeom>
          <a:solidFill>
            <a:schemeClr val="accent3"/>
          </a:solidFill>
          <a:ln cap="flat" cmpd="dbl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Black</a:t>
            </a:r>
            <a:endParaRPr sz="12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sp>
        <p:nvSpPr>
          <p:cNvPr id="222" name="Google Shape;222;p24"/>
          <p:cNvSpPr/>
          <p:nvPr/>
        </p:nvSpPr>
        <p:spPr>
          <a:xfrm>
            <a:off x="1933425" y="2634100"/>
            <a:ext cx="1838700" cy="1838700"/>
          </a:xfrm>
          <a:prstGeom prst="donut">
            <a:avLst>
              <a:gd fmla="val 25000" name="adj"/>
            </a:avLst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Gray</a:t>
            </a:r>
            <a:endParaRPr sz="12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sp>
        <p:nvSpPr>
          <p:cNvPr id="223" name="Google Shape;223;p24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nd tables to compare data</a:t>
            </a:r>
            <a:endParaRPr/>
          </a:p>
        </p:txBody>
      </p:sp>
      <p:graphicFrame>
        <p:nvGraphicFramePr>
          <p:cNvPr id="229" name="Google Shape;229;p25"/>
          <p:cNvGraphicFramePr/>
          <p:nvPr/>
        </p:nvGraphicFramePr>
        <p:xfrm>
          <a:off x="790425" y="157065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{AAB938F4-C69E-4438-85AC-667202CC74D4}</a:tableStyleId>
              </a:tblPr>
              <a:tblGrid>
                <a:gridCol w="1466700"/>
                <a:gridCol w="1466700"/>
                <a:gridCol w="1466700"/>
                <a:gridCol w="1466700"/>
              </a:tblGrid>
              <a:tr h="693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3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A</a:t>
                      </a:r>
                      <a:endParaRPr>
                        <a:solidFill>
                          <a:schemeClr val="accent3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B</a:t>
                      </a:r>
                      <a:endParaRPr>
                        <a:solidFill>
                          <a:schemeClr val="accent3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C</a:t>
                      </a:r>
                      <a:endParaRPr>
                        <a:solidFill>
                          <a:schemeClr val="accent3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6932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Yellow</a:t>
                      </a:r>
                      <a:endParaRPr>
                        <a:solidFill>
                          <a:schemeClr val="accent3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1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10</a:t>
                      </a:r>
                      <a:endParaRPr sz="1800">
                        <a:solidFill>
                          <a:schemeClr val="lt1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1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20</a:t>
                      </a:r>
                      <a:endParaRPr sz="1800">
                        <a:solidFill>
                          <a:schemeClr val="lt1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1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7</a:t>
                      </a:r>
                      <a:endParaRPr sz="1800">
                        <a:solidFill>
                          <a:schemeClr val="lt1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1C00"/>
                    </a:solidFill>
                  </a:tcPr>
                </a:tc>
              </a:tr>
              <a:tr h="6932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Blue</a:t>
                      </a:r>
                      <a:endParaRPr>
                        <a:solidFill>
                          <a:schemeClr val="accent3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30</a:t>
                      </a:r>
                      <a:endParaRPr sz="1800">
                        <a:solidFill>
                          <a:schemeClr val="lt1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15</a:t>
                      </a:r>
                      <a:endParaRPr sz="1800">
                        <a:solidFill>
                          <a:schemeClr val="lt1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10</a:t>
                      </a:r>
                      <a:endParaRPr sz="1800">
                        <a:solidFill>
                          <a:schemeClr val="lt1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6932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Orange</a:t>
                      </a:r>
                      <a:endParaRPr>
                        <a:solidFill>
                          <a:schemeClr val="accent3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1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5</a:t>
                      </a:r>
                      <a:endParaRPr sz="1800">
                        <a:solidFill>
                          <a:schemeClr val="lt1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1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24</a:t>
                      </a:r>
                      <a:endParaRPr sz="1800">
                        <a:solidFill>
                          <a:schemeClr val="lt1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1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iramit Light"/>
                          <a:ea typeface="Niramit Light"/>
                          <a:cs typeface="Niramit Light"/>
                          <a:sym typeface="Niramit Light"/>
                        </a:rPr>
                        <a:t>16</a:t>
                      </a:r>
                      <a:endParaRPr sz="1800">
                        <a:solidFill>
                          <a:schemeClr val="lt1"/>
                        </a:solidFill>
                        <a:latin typeface="Niramit Light"/>
                        <a:ea typeface="Niramit Light"/>
                        <a:cs typeface="Niramit Light"/>
                        <a:sym typeface="Niramit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1C00"/>
                    </a:solidFill>
                  </a:tcPr>
                </a:tc>
              </a:tr>
            </a:tbl>
          </a:graphicData>
        </a:graphic>
      </p:graphicFrame>
      <p:sp>
        <p:nvSpPr>
          <p:cNvPr id="230" name="Google Shape;230;p25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6"/>
          <p:cNvSpPr txBox="1"/>
          <p:nvPr>
            <p:ph idx="4294967295" type="title"/>
          </p:nvPr>
        </p:nvSpPr>
        <p:spPr>
          <a:xfrm>
            <a:off x="480875" y="332375"/>
            <a:ext cx="7376400" cy="539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236" name="Google Shape;236;p26"/>
          <p:cNvSpPr/>
          <p:nvPr/>
        </p:nvSpPr>
        <p:spPr>
          <a:xfrm>
            <a:off x="480875" y="1025608"/>
            <a:ext cx="7447359" cy="3547758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6"/>
          <p:cNvSpPr/>
          <p:nvPr/>
        </p:nvSpPr>
        <p:spPr>
          <a:xfrm>
            <a:off x="1753600" y="1857375"/>
            <a:ext cx="679500" cy="2490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2"/>
                </a:solidFill>
                <a:latin typeface="Niramit Light"/>
                <a:ea typeface="Niramit Light"/>
                <a:cs typeface="Niramit Light"/>
                <a:sym typeface="Niramit Light"/>
              </a:rPr>
              <a:t>our office</a:t>
            </a:r>
            <a:endParaRPr sz="800">
              <a:solidFill>
                <a:schemeClr val="accent2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sp>
        <p:nvSpPr>
          <p:cNvPr id="238" name="Google Shape;238;p26"/>
          <p:cNvSpPr/>
          <p:nvPr/>
        </p:nvSpPr>
        <p:spPr>
          <a:xfrm>
            <a:off x="1104425" y="2157500"/>
            <a:ext cx="146100" cy="146100"/>
          </a:xfrm>
          <a:prstGeom prst="donut">
            <a:avLst>
              <a:gd fmla="val 378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6"/>
          <p:cNvSpPr/>
          <p:nvPr/>
        </p:nvSpPr>
        <p:spPr>
          <a:xfrm>
            <a:off x="2681175" y="3338600"/>
            <a:ext cx="146100" cy="146100"/>
          </a:xfrm>
          <a:prstGeom prst="donut">
            <a:avLst>
              <a:gd fmla="val 378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6"/>
          <p:cNvSpPr/>
          <p:nvPr/>
        </p:nvSpPr>
        <p:spPr>
          <a:xfrm>
            <a:off x="3539675" y="1969250"/>
            <a:ext cx="146100" cy="146100"/>
          </a:xfrm>
          <a:prstGeom prst="donut">
            <a:avLst>
              <a:gd fmla="val 378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6"/>
          <p:cNvSpPr/>
          <p:nvPr/>
        </p:nvSpPr>
        <p:spPr>
          <a:xfrm>
            <a:off x="4197300" y="3844275"/>
            <a:ext cx="146100" cy="146100"/>
          </a:xfrm>
          <a:prstGeom prst="donut">
            <a:avLst>
              <a:gd fmla="val 378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6"/>
          <p:cNvSpPr/>
          <p:nvPr/>
        </p:nvSpPr>
        <p:spPr>
          <a:xfrm>
            <a:off x="6108825" y="2389725"/>
            <a:ext cx="146100" cy="146100"/>
          </a:xfrm>
          <a:prstGeom prst="donut">
            <a:avLst>
              <a:gd fmla="val 378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6"/>
          <p:cNvSpPr/>
          <p:nvPr/>
        </p:nvSpPr>
        <p:spPr>
          <a:xfrm>
            <a:off x="6821225" y="3917775"/>
            <a:ext cx="146100" cy="146100"/>
          </a:xfrm>
          <a:prstGeom prst="donut">
            <a:avLst>
              <a:gd fmla="val 378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6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7"/>
          <p:cNvSpPr txBox="1"/>
          <p:nvPr>
            <p:ph idx="4294967295" type="ctrTitle"/>
          </p:nvPr>
        </p:nvSpPr>
        <p:spPr>
          <a:xfrm>
            <a:off x="790425" y="1859575"/>
            <a:ext cx="62166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89,526,123</a:t>
            </a:r>
            <a:endParaRPr sz="9600"/>
          </a:p>
        </p:txBody>
      </p:sp>
      <p:sp>
        <p:nvSpPr>
          <p:cNvPr id="250" name="Google Shape;250;p27"/>
          <p:cNvSpPr txBox="1"/>
          <p:nvPr>
            <p:ph idx="4294967295" type="subTitle"/>
          </p:nvPr>
        </p:nvSpPr>
        <p:spPr>
          <a:xfrm>
            <a:off x="790425" y="2887675"/>
            <a:ext cx="62166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Whoa! That’s a big number, aren’t you proud?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51" name="Google Shape;251;p27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8"/>
          <p:cNvSpPr txBox="1"/>
          <p:nvPr>
            <p:ph idx="4294967295" type="ctrTitle"/>
          </p:nvPr>
        </p:nvSpPr>
        <p:spPr>
          <a:xfrm>
            <a:off x="790425" y="807662"/>
            <a:ext cx="52551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89,526,129$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257" name="Google Shape;257;p28"/>
          <p:cNvSpPr txBox="1"/>
          <p:nvPr>
            <p:ph idx="4294967295" type="subTitle"/>
          </p:nvPr>
        </p:nvSpPr>
        <p:spPr>
          <a:xfrm>
            <a:off x="790425" y="1266169"/>
            <a:ext cx="52551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That’s a lot of money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8" name="Google Shape;258;p28"/>
          <p:cNvSpPr txBox="1"/>
          <p:nvPr>
            <p:ph idx="4294967295" type="ctrTitle"/>
          </p:nvPr>
        </p:nvSpPr>
        <p:spPr>
          <a:xfrm>
            <a:off x="790425" y="3414144"/>
            <a:ext cx="52551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100%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259" name="Google Shape;259;p28"/>
          <p:cNvSpPr txBox="1"/>
          <p:nvPr>
            <p:ph idx="4294967295" type="subTitle"/>
          </p:nvPr>
        </p:nvSpPr>
        <p:spPr>
          <a:xfrm>
            <a:off x="790425" y="3872651"/>
            <a:ext cx="52551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Total success!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0" name="Google Shape;260;p28"/>
          <p:cNvSpPr txBox="1"/>
          <p:nvPr>
            <p:ph idx="4294967295" type="ctrTitle"/>
          </p:nvPr>
        </p:nvSpPr>
        <p:spPr>
          <a:xfrm>
            <a:off x="790425" y="2099697"/>
            <a:ext cx="52551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185,296 users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261" name="Google Shape;261;p28"/>
          <p:cNvSpPr txBox="1"/>
          <p:nvPr>
            <p:ph idx="4294967295" type="subTitle"/>
          </p:nvPr>
        </p:nvSpPr>
        <p:spPr>
          <a:xfrm>
            <a:off x="790425" y="2558204"/>
            <a:ext cx="52551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And a lot of users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2" name="Google Shape;262;p28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9"/>
          <p:cNvSpPr/>
          <p:nvPr/>
        </p:nvSpPr>
        <p:spPr>
          <a:xfrm>
            <a:off x="901575" y="1542250"/>
            <a:ext cx="3934008" cy="2276475"/>
          </a:xfrm>
          <a:custGeom>
            <a:rect b="b" l="l" r="r" t="t"/>
            <a:pathLst>
              <a:path extrusionOk="0" h="91059" w="188976">
                <a:moveTo>
                  <a:pt x="0" y="44577"/>
                </a:moveTo>
                <a:lnTo>
                  <a:pt x="0" y="0"/>
                </a:lnTo>
                <a:lnTo>
                  <a:pt x="94107" y="0"/>
                </a:lnTo>
                <a:lnTo>
                  <a:pt x="94107" y="91059"/>
                </a:lnTo>
                <a:lnTo>
                  <a:pt x="188976" y="91059"/>
                </a:lnTo>
                <a:lnTo>
                  <a:pt x="188976" y="44577"/>
                </a:lnTo>
              </a:path>
            </a:pathLst>
          </a:custGeom>
          <a:noFill/>
          <a:ln cap="flat" cmpd="sng" w="38100">
            <a:solidFill>
              <a:schemeClr val="accent3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268" name="Google Shape;268;p29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69" name="Google Shape;269;p29"/>
          <p:cNvSpPr/>
          <p:nvPr/>
        </p:nvSpPr>
        <p:spPr>
          <a:xfrm>
            <a:off x="790425" y="2570838"/>
            <a:ext cx="219300" cy="219300"/>
          </a:xfrm>
          <a:prstGeom prst="ellipse">
            <a:avLst/>
          </a:prstGeom>
          <a:solidFill>
            <a:schemeClr val="accent1"/>
          </a:solidFill>
          <a:ln cap="flat" cmpd="thinThick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9"/>
          <p:cNvSpPr/>
          <p:nvPr/>
        </p:nvSpPr>
        <p:spPr>
          <a:xfrm>
            <a:off x="2755275" y="2570838"/>
            <a:ext cx="219300" cy="219300"/>
          </a:xfrm>
          <a:prstGeom prst="ellipse">
            <a:avLst/>
          </a:prstGeom>
          <a:solidFill>
            <a:schemeClr val="accent1"/>
          </a:solidFill>
          <a:ln cap="flat" cmpd="thinThick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9"/>
          <p:cNvSpPr/>
          <p:nvPr/>
        </p:nvSpPr>
        <p:spPr>
          <a:xfrm>
            <a:off x="4729650" y="2570838"/>
            <a:ext cx="219300" cy="219300"/>
          </a:xfrm>
          <a:prstGeom prst="ellipse">
            <a:avLst/>
          </a:prstGeom>
          <a:solidFill>
            <a:schemeClr val="accent1"/>
          </a:solidFill>
          <a:ln cap="flat" cmpd="thinThick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9"/>
          <p:cNvSpPr txBox="1"/>
          <p:nvPr/>
        </p:nvSpPr>
        <p:spPr>
          <a:xfrm>
            <a:off x="1076975" y="2476038"/>
            <a:ext cx="11808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first</a:t>
            </a:r>
            <a:endParaRPr sz="18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sp>
        <p:nvSpPr>
          <p:cNvPr id="273" name="Google Shape;273;p29"/>
          <p:cNvSpPr txBox="1"/>
          <p:nvPr/>
        </p:nvSpPr>
        <p:spPr>
          <a:xfrm>
            <a:off x="3060075" y="2476038"/>
            <a:ext cx="11808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second</a:t>
            </a:r>
            <a:endParaRPr sz="18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sp>
        <p:nvSpPr>
          <p:cNvPr id="274" name="Google Shape;274;p29"/>
          <p:cNvSpPr txBox="1"/>
          <p:nvPr/>
        </p:nvSpPr>
        <p:spPr>
          <a:xfrm>
            <a:off x="4996350" y="2476038"/>
            <a:ext cx="10740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last</a:t>
            </a:r>
            <a:endParaRPr sz="18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sp>
        <p:nvSpPr>
          <p:cNvPr id="275" name="Google Shape;275;p29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0"/>
          <p:cNvSpPr txBox="1"/>
          <p:nvPr>
            <p:ph idx="1" type="body"/>
          </p:nvPr>
        </p:nvSpPr>
        <p:spPr>
          <a:xfrm>
            <a:off x="790425" y="1429450"/>
            <a:ext cx="1824600" cy="127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/>
              <a:t>Yellow</a:t>
            </a:r>
            <a:endParaRPr b="1"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81" name="Google Shape;281;p30"/>
          <p:cNvSpPr txBox="1"/>
          <p:nvPr>
            <p:ph idx="2" type="body"/>
          </p:nvPr>
        </p:nvSpPr>
        <p:spPr>
          <a:xfrm>
            <a:off x="2818537" y="1429450"/>
            <a:ext cx="1824600" cy="127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/>
              <a:t>Blue</a:t>
            </a:r>
            <a:endParaRPr b="1"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82" name="Google Shape;282;p30"/>
          <p:cNvSpPr txBox="1"/>
          <p:nvPr>
            <p:ph idx="3" type="body"/>
          </p:nvPr>
        </p:nvSpPr>
        <p:spPr>
          <a:xfrm>
            <a:off x="4846650" y="1429450"/>
            <a:ext cx="1824600" cy="127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/>
              <a:t>Red</a:t>
            </a:r>
            <a:endParaRPr b="1"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83" name="Google Shape;283;p30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‹#›</a:t>
            </a:fld>
            <a:endParaRPr>
              <a:solidFill>
                <a:schemeClr val="accent3"/>
              </a:solidFill>
            </a:endParaRPr>
          </a:p>
        </p:txBody>
      </p:sp>
      <p:sp>
        <p:nvSpPr>
          <p:cNvPr id="284" name="Google Shape;284;p30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85" name="Google Shape;285;p30"/>
          <p:cNvSpPr txBox="1"/>
          <p:nvPr>
            <p:ph idx="1" type="body"/>
          </p:nvPr>
        </p:nvSpPr>
        <p:spPr>
          <a:xfrm>
            <a:off x="783413" y="2953650"/>
            <a:ext cx="1824600" cy="127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/>
              <a:t>Yellow</a:t>
            </a:r>
            <a:endParaRPr b="1"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86" name="Google Shape;286;p30"/>
          <p:cNvSpPr txBox="1"/>
          <p:nvPr>
            <p:ph idx="2" type="body"/>
          </p:nvPr>
        </p:nvSpPr>
        <p:spPr>
          <a:xfrm>
            <a:off x="2811525" y="2953650"/>
            <a:ext cx="1824600" cy="127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/>
              <a:t>Blue</a:t>
            </a:r>
            <a:endParaRPr b="1"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87" name="Google Shape;287;p30"/>
          <p:cNvSpPr txBox="1"/>
          <p:nvPr>
            <p:ph idx="3" type="body"/>
          </p:nvPr>
        </p:nvSpPr>
        <p:spPr>
          <a:xfrm>
            <a:off x="4839637" y="2953650"/>
            <a:ext cx="1824600" cy="127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/>
              <a:t>Red</a:t>
            </a:r>
            <a:endParaRPr b="1"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1"/>
          <p:cNvSpPr txBox="1"/>
          <p:nvPr>
            <p:ph idx="1" type="body"/>
          </p:nvPr>
        </p:nvSpPr>
        <p:spPr>
          <a:xfrm>
            <a:off x="790425" y="4191450"/>
            <a:ext cx="5866800" cy="71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copy&amp;paste graphs from </a:t>
            </a:r>
            <a:r>
              <a:rPr lang="en" u="sng">
                <a:hlinkClick r:id="rId3"/>
              </a:rPr>
              <a:t>Google Sheets</a:t>
            </a:r>
            <a:endParaRPr/>
          </a:p>
        </p:txBody>
      </p:sp>
      <p:sp>
        <p:nvSpPr>
          <p:cNvPr id="293" name="Google Shape;293;p31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4" name="Google Shape;294;p31" title="Gráfic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425" y="875075"/>
            <a:ext cx="6024574" cy="306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76" name="Google Shape;76;p14"/>
          <p:cNvSpPr txBox="1"/>
          <p:nvPr>
            <p:ph idx="2" type="body"/>
          </p:nvPr>
        </p:nvSpPr>
        <p:spPr>
          <a:xfrm>
            <a:off x="3887515" y="1429450"/>
            <a:ext cx="2777700" cy="298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/>
              <a:t>EDIT IN POWERPOINT®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Click on the button under the presentation preview that says "Download as PowerPoint template". You will get a .pptx file that you can edit in PowerPoint. 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Remember to download and install the fonts used in this presentation (you’ll find the links to the font files needed in the </a:t>
            </a:r>
            <a:r>
              <a:rPr lang="en" sz="1000" u="sng">
                <a:hlinkClick action="ppaction://hlinksldjump" r:id="rId3"/>
              </a:rPr>
              <a:t>Presentation design slide</a:t>
            </a:r>
            <a:r>
              <a:rPr lang="en" sz="1000"/>
              <a:t>)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sp>
        <p:nvSpPr>
          <p:cNvPr id="77" name="Google Shape;77;p14"/>
          <p:cNvSpPr txBox="1"/>
          <p:nvPr>
            <p:ph idx="2" type="body"/>
          </p:nvPr>
        </p:nvSpPr>
        <p:spPr>
          <a:xfrm>
            <a:off x="790425" y="3432425"/>
            <a:ext cx="5866800" cy="7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3"/>
                </a:solidFill>
              </a:rPr>
              <a:t>More info on how to use this template at </a:t>
            </a:r>
            <a:r>
              <a:rPr b="1" lang="en" sz="1000" u="sng">
                <a:solidFill>
                  <a:schemeClr val="accent3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www.slidescarnival.com/help-use-presentation-template</a:t>
            </a:r>
            <a:endParaRPr b="1" sz="10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accent3"/>
                </a:solidFill>
              </a:rPr>
              <a:t>This template is free to use under </a:t>
            </a:r>
            <a:r>
              <a:rPr lang="en" sz="1000" u="sng">
                <a:solidFill>
                  <a:schemeClr val="accent3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license</a:t>
            </a:r>
            <a:r>
              <a:rPr lang="en" sz="1000">
                <a:solidFill>
                  <a:schemeClr val="accent3"/>
                </a:solidFill>
              </a:rPr>
              <a:t>. You can keep the Credits slide or mention SlidesCarnival and other resources used in a slide footer.</a:t>
            </a:r>
            <a:endParaRPr sz="10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3"/>
              </a:solidFill>
            </a:endParaRPr>
          </a:p>
        </p:txBody>
      </p:sp>
      <p:sp>
        <p:nvSpPr>
          <p:cNvPr id="78" name="Google Shape;78;p14"/>
          <p:cNvSpPr txBox="1"/>
          <p:nvPr>
            <p:ph idx="1" type="body"/>
          </p:nvPr>
        </p:nvSpPr>
        <p:spPr>
          <a:xfrm>
            <a:off x="790425" y="1429450"/>
            <a:ext cx="2777700" cy="298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/>
              <a:t>EDIT IN GOOGLE SLIDES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Click on the button under the presentation preview that says "Use as Google Slides Theme".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You will get a copy of this document on your Google Drive and will be able to edit, add or delete slides.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You have to be signed in to your Google account.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 txBox="1"/>
          <p:nvPr>
            <p:ph idx="4294967295" type="body"/>
          </p:nvPr>
        </p:nvSpPr>
        <p:spPr>
          <a:xfrm>
            <a:off x="790425" y="663450"/>
            <a:ext cx="3158100" cy="381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Ma Shan Zheng"/>
                <a:ea typeface="Ma Shan Zheng"/>
                <a:cs typeface="Ma Shan Zheng"/>
                <a:sym typeface="Ma Shan Zheng"/>
              </a:rPr>
              <a:t>Mobile project</a:t>
            </a:r>
            <a:endParaRPr sz="3000">
              <a:latin typeface="Ma Shan Zheng"/>
              <a:ea typeface="Ma Shan Zheng"/>
              <a:cs typeface="Ma Shan Zheng"/>
              <a:sym typeface="Ma Shan Zheng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sp>
        <p:nvSpPr>
          <p:cNvPr id="300" name="Google Shape;300;p32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1" name="Google Shape;301;p32"/>
          <p:cNvSpPr/>
          <p:nvPr/>
        </p:nvSpPr>
        <p:spPr>
          <a:xfrm>
            <a:off x="4742100" y="932100"/>
            <a:ext cx="1841400" cy="326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Niramit Light"/>
                <a:ea typeface="Niramit Light"/>
                <a:cs typeface="Niramit Light"/>
                <a:sym typeface="Niramit Light"/>
              </a:rPr>
              <a:t>Place your screenshot here</a:t>
            </a:r>
            <a:endParaRPr sz="1000">
              <a:solidFill>
                <a:schemeClr val="accent6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grpSp>
        <p:nvGrpSpPr>
          <p:cNvPr id="302" name="Google Shape;302;p32"/>
          <p:cNvGrpSpPr/>
          <p:nvPr/>
        </p:nvGrpSpPr>
        <p:grpSpPr>
          <a:xfrm>
            <a:off x="4702929" y="571491"/>
            <a:ext cx="1928605" cy="4000309"/>
            <a:chOff x="2547150" y="238125"/>
            <a:chExt cx="2525675" cy="5238750"/>
          </a:xfrm>
        </p:grpSpPr>
        <p:sp>
          <p:nvSpPr>
            <p:cNvPr id="303" name="Google Shape;303;p32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581500">
                <a:alpha val="17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581500">
                <a:alpha val="17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581500">
                <a:alpha val="17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" name="Google Shape;307;p32"/>
          <p:cNvGrpSpPr/>
          <p:nvPr/>
        </p:nvGrpSpPr>
        <p:grpSpPr>
          <a:xfrm flipH="1">
            <a:off x="3860202" y="3665926"/>
            <a:ext cx="1289690" cy="1192203"/>
            <a:chOff x="7289218" y="1641388"/>
            <a:chExt cx="3062669" cy="2831163"/>
          </a:xfrm>
        </p:grpSpPr>
        <p:sp>
          <p:nvSpPr>
            <p:cNvPr id="308" name="Google Shape;308;p32"/>
            <p:cNvSpPr/>
            <p:nvPr/>
          </p:nvSpPr>
          <p:spPr>
            <a:xfrm>
              <a:off x="7327220" y="1771460"/>
              <a:ext cx="403784" cy="36716"/>
            </a:xfrm>
            <a:custGeom>
              <a:rect b="b" l="l" r="r" t="t"/>
              <a:pathLst>
                <a:path extrusionOk="0" h="36716" w="403784">
                  <a:moveTo>
                    <a:pt x="76042" y="21130"/>
                  </a:moveTo>
                  <a:cubicBezTo>
                    <a:pt x="185534" y="17015"/>
                    <a:pt x="295178" y="22230"/>
                    <a:pt x="403784" y="36716"/>
                  </a:cubicBezTo>
                  <a:cubicBezTo>
                    <a:pt x="279170" y="-8996"/>
                    <a:pt x="137256" y="-10137"/>
                    <a:pt x="0" y="22841"/>
                  </a:cubicBezTo>
                  <a:cubicBezTo>
                    <a:pt x="17775" y="23031"/>
                    <a:pt x="51424" y="21701"/>
                    <a:pt x="76042" y="211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32"/>
            <p:cNvSpPr/>
            <p:nvPr/>
          </p:nvSpPr>
          <p:spPr>
            <a:xfrm>
              <a:off x="7383681" y="1821807"/>
              <a:ext cx="351695" cy="64679"/>
            </a:xfrm>
            <a:custGeom>
              <a:rect b="b" l="l" r="r" t="t"/>
              <a:pathLst>
                <a:path extrusionOk="0" h="64679" w="351695">
                  <a:moveTo>
                    <a:pt x="261585" y="1005"/>
                  </a:moveTo>
                  <a:cubicBezTo>
                    <a:pt x="171163" y="5607"/>
                    <a:pt x="82418" y="27209"/>
                    <a:pt x="0" y="64680"/>
                  </a:cubicBezTo>
                  <a:cubicBezTo>
                    <a:pt x="110261" y="43677"/>
                    <a:pt x="230978" y="18872"/>
                    <a:pt x="351695" y="3856"/>
                  </a:cubicBezTo>
                  <a:cubicBezTo>
                    <a:pt x="321823" y="-24"/>
                    <a:pt x="291643" y="-979"/>
                    <a:pt x="261585" y="10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7453260" y="1855790"/>
              <a:ext cx="277839" cy="92946"/>
            </a:xfrm>
            <a:custGeom>
              <a:rect b="b" l="l" r="r" t="t"/>
              <a:pathLst>
                <a:path extrusionOk="0" h="92946" w="277839">
                  <a:moveTo>
                    <a:pt x="132313" y="26420"/>
                  </a:moveTo>
                  <a:cubicBezTo>
                    <a:pt x="85239" y="42117"/>
                    <a:pt x="40675" y="64523"/>
                    <a:pt x="0" y="92946"/>
                  </a:cubicBezTo>
                  <a:cubicBezTo>
                    <a:pt x="86593" y="64435"/>
                    <a:pt x="183072" y="29461"/>
                    <a:pt x="277839" y="0"/>
                  </a:cubicBezTo>
                  <a:cubicBezTo>
                    <a:pt x="228227" y="942"/>
                    <a:pt x="179090" y="9862"/>
                    <a:pt x="132313" y="264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8177209" y="3047268"/>
              <a:ext cx="164160" cy="326635"/>
            </a:xfrm>
            <a:custGeom>
              <a:rect b="b" l="l" r="r" t="t"/>
              <a:pathLst>
                <a:path extrusionOk="0" h="326635" w="164160">
                  <a:moveTo>
                    <a:pt x="153008" y="225903"/>
                  </a:moveTo>
                  <a:cubicBezTo>
                    <a:pt x="178102" y="90380"/>
                    <a:pt x="153008" y="0"/>
                    <a:pt x="153008" y="0"/>
                  </a:cubicBezTo>
                  <a:cubicBezTo>
                    <a:pt x="-115897" y="218965"/>
                    <a:pt x="56719" y="375301"/>
                    <a:pt x="32101" y="258595"/>
                  </a:cubicBezTo>
                  <a:cubicBezTo>
                    <a:pt x="35440" y="260211"/>
                    <a:pt x="38946" y="261456"/>
                    <a:pt x="42556" y="262302"/>
                  </a:cubicBezTo>
                  <a:cubicBezTo>
                    <a:pt x="29914" y="340992"/>
                    <a:pt x="74399" y="355058"/>
                    <a:pt x="74874" y="261827"/>
                  </a:cubicBezTo>
                  <a:lnTo>
                    <a:pt x="80007" y="260591"/>
                  </a:lnTo>
                  <a:cubicBezTo>
                    <a:pt x="76015" y="331964"/>
                    <a:pt x="119169" y="321225"/>
                    <a:pt x="111850" y="249187"/>
                  </a:cubicBezTo>
                  <a:cubicBezTo>
                    <a:pt x="126203" y="242610"/>
                    <a:pt x="139976" y="234817"/>
                    <a:pt x="153008" y="22590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7289218" y="1641388"/>
              <a:ext cx="3062669" cy="2831163"/>
            </a:xfrm>
            <a:custGeom>
              <a:rect b="b" l="l" r="r" t="t"/>
              <a:pathLst>
                <a:path extrusionOk="0" h="2831163" w="3062669">
                  <a:moveTo>
                    <a:pt x="2110723" y="316281"/>
                  </a:moveTo>
                  <a:cubicBezTo>
                    <a:pt x="1541357" y="316281"/>
                    <a:pt x="1707509" y="525362"/>
                    <a:pt x="1442787" y="487348"/>
                  </a:cubicBezTo>
                  <a:cubicBezTo>
                    <a:pt x="1537840" y="470431"/>
                    <a:pt x="1643063" y="439829"/>
                    <a:pt x="1695912" y="342891"/>
                  </a:cubicBezTo>
                  <a:lnTo>
                    <a:pt x="1695912" y="342891"/>
                  </a:lnTo>
                  <a:cubicBezTo>
                    <a:pt x="1846286" y="-2093"/>
                    <a:pt x="1274924" y="-159854"/>
                    <a:pt x="1242035" y="221244"/>
                  </a:cubicBezTo>
                  <a:cubicBezTo>
                    <a:pt x="760403" y="28224"/>
                    <a:pt x="567160" y="86102"/>
                    <a:pt x="489692" y="106915"/>
                  </a:cubicBezTo>
                  <a:cubicBezTo>
                    <a:pt x="374488" y="191688"/>
                    <a:pt x="656700" y="620209"/>
                    <a:pt x="687687" y="636460"/>
                  </a:cubicBezTo>
                  <a:cubicBezTo>
                    <a:pt x="1206010" y="1181497"/>
                    <a:pt x="1124075" y="1587875"/>
                    <a:pt x="911157" y="1985985"/>
                  </a:cubicBezTo>
                  <a:cubicBezTo>
                    <a:pt x="889485" y="2001951"/>
                    <a:pt x="904883" y="2070948"/>
                    <a:pt x="929597" y="2018392"/>
                  </a:cubicBezTo>
                  <a:cubicBezTo>
                    <a:pt x="932349" y="2020341"/>
                    <a:pt x="935240" y="2022089"/>
                    <a:pt x="938247" y="2023619"/>
                  </a:cubicBezTo>
                  <a:cubicBezTo>
                    <a:pt x="902982" y="2085583"/>
                    <a:pt x="938722" y="2100409"/>
                    <a:pt x="971230" y="2033123"/>
                  </a:cubicBezTo>
                  <a:lnTo>
                    <a:pt x="976743" y="2033788"/>
                  </a:lnTo>
                  <a:cubicBezTo>
                    <a:pt x="953075" y="2087959"/>
                    <a:pt x="990906" y="2122838"/>
                    <a:pt x="1009251" y="2034834"/>
                  </a:cubicBezTo>
                  <a:lnTo>
                    <a:pt x="1021418" y="2033883"/>
                  </a:lnTo>
                  <a:cubicBezTo>
                    <a:pt x="995944" y="2120747"/>
                    <a:pt x="1043185" y="2102880"/>
                    <a:pt x="1056873" y="2026946"/>
                  </a:cubicBezTo>
                  <a:cubicBezTo>
                    <a:pt x="1100217" y="2014116"/>
                    <a:pt x="1106870" y="1985319"/>
                    <a:pt x="1142420" y="1938466"/>
                  </a:cubicBezTo>
                  <a:cubicBezTo>
                    <a:pt x="1519399" y="1450452"/>
                    <a:pt x="1829937" y="1659438"/>
                    <a:pt x="1809405" y="934401"/>
                  </a:cubicBezTo>
                  <a:cubicBezTo>
                    <a:pt x="1858168" y="1260568"/>
                    <a:pt x="1805033" y="1478298"/>
                    <a:pt x="1555424" y="1630357"/>
                  </a:cubicBezTo>
                  <a:cubicBezTo>
                    <a:pt x="1541927" y="1843144"/>
                    <a:pt x="1892197" y="1981233"/>
                    <a:pt x="1892197" y="1981233"/>
                  </a:cubicBezTo>
                  <a:cubicBezTo>
                    <a:pt x="1807694" y="1971729"/>
                    <a:pt x="1260666" y="2061919"/>
                    <a:pt x="1333381" y="2126069"/>
                  </a:cubicBezTo>
                  <a:cubicBezTo>
                    <a:pt x="1314370" y="2126069"/>
                    <a:pt x="1308857" y="2168075"/>
                    <a:pt x="1340130" y="2156101"/>
                  </a:cubicBezTo>
                  <a:cubicBezTo>
                    <a:pt x="1323496" y="2214644"/>
                    <a:pt x="1426248" y="2139945"/>
                    <a:pt x="1452482" y="2146597"/>
                  </a:cubicBezTo>
                  <a:cubicBezTo>
                    <a:pt x="1541927" y="2121697"/>
                    <a:pt x="1770624" y="2088529"/>
                    <a:pt x="1918241" y="2092806"/>
                  </a:cubicBezTo>
                  <a:cubicBezTo>
                    <a:pt x="2167755" y="2091666"/>
                    <a:pt x="2508234" y="2203619"/>
                    <a:pt x="2649482" y="2160948"/>
                  </a:cubicBezTo>
                  <a:cubicBezTo>
                    <a:pt x="2707654" y="2163894"/>
                    <a:pt x="2687503" y="2219585"/>
                    <a:pt x="2665451" y="2262827"/>
                  </a:cubicBezTo>
                  <a:cubicBezTo>
                    <a:pt x="2488273" y="2642215"/>
                    <a:pt x="2028597" y="2688688"/>
                    <a:pt x="1688783" y="2679659"/>
                  </a:cubicBezTo>
                  <a:cubicBezTo>
                    <a:pt x="906214" y="2674622"/>
                    <a:pt x="484750" y="2205995"/>
                    <a:pt x="155107" y="2127019"/>
                  </a:cubicBezTo>
                  <a:cubicBezTo>
                    <a:pt x="-108950" y="2063630"/>
                    <a:pt x="11577" y="2440641"/>
                    <a:pt x="167178" y="2284591"/>
                  </a:cubicBezTo>
                  <a:cubicBezTo>
                    <a:pt x="85528" y="2366132"/>
                    <a:pt x="-45645" y="2169311"/>
                    <a:pt x="111953" y="2164084"/>
                  </a:cubicBezTo>
                  <a:cubicBezTo>
                    <a:pt x="262611" y="2159047"/>
                    <a:pt x="458515" y="2349881"/>
                    <a:pt x="654324" y="2470388"/>
                  </a:cubicBezTo>
                  <a:cubicBezTo>
                    <a:pt x="1618349" y="3063513"/>
                    <a:pt x="2622963" y="2816798"/>
                    <a:pt x="2869054" y="2500515"/>
                  </a:cubicBezTo>
                  <a:cubicBezTo>
                    <a:pt x="3087675" y="2219680"/>
                    <a:pt x="2999657" y="1953197"/>
                    <a:pt x="2999657" y="1953197"/>
                  </a:cubicBezTo>
                  <a:cubicBezTo>
                    <a:pt x="3300879" y="874053"/>
                    <a:pt x="2442172" y="326355"/>
                    <a:pt x="2110723" y="316281"/>
                  </a:cubicBezTo>
                  <a:close/>
                  <a:moveTo>
                    <a:pt x="714968" y="334718"/>
                  </a:moveTo>
                  <a:cubicBezTo>
                    <a:pt x="670673" y="300030"/>
                    <a:pt x="616873" y="260114"/>
                    <a:pt x="565450" y="222765"/>
                  </a:cubicBezTo>
                  <a:cubicBezTo>
                    <a:pt x="643298" y="245574"/>
                    <a:pt x="713732" y="300220"/>
                    <a:pt x="765060" y="372353"/>
                  </a:cubicBezTo>
                  <a:cubicBezTo>
                    <a:pt x="747856" y="360853"/>
                    <a:pt x="731887" y="347263"/>
                    <a:pt x="714968" y="334718"/>
                  </a:cubicBezTo>
                  <a:close/>
                  <a:moveTo>
                    <a:pt x="803842" y="310009"/>
                  </a:moveTo>
                  <a:cubicBezTo>
                    <a:pt x="731887" y="270663"/>
                    <a:pt x="653373" y="229988"/>
                    <a:pt x="569632" y="192923"/>
                  </a:cubicBezTo>
                  <a:cubicBezTo>
                    <a:pt x="668107" y="206513"/>
                    <a:pt x="759737" y="254127"/>
                    <a:pt x="837300" y="327495"/>
                  </a:cubicBezTo>
                  <a:cubicBezTo>
                    <a:pt x="825799" y="322173"/>
                    <a:pt x="814963" y="315806"/>
                    <a:pt x="803842" y="310009"/>
                  </a:cubicBezTo>
                  <a:close/>
                  <a:moveTo>
                    <a:pt x="865816" y="238541"/>
                  </a:moveTo>
                  <a:cubicBezTo>
                    <a:pt x="775991" y="211170"/>
                    <a:pt x="679988" y="185890"/>
                    <a:pt x="577521" y="176957"/>
                  </a:cubicBezTo>
                  <a:cubicBezTo>
                    <a:pt x="689018" y="159755"/>
                    <a:pt x="802321" y="188456"/>
                    <a:pt x="906594" y="250611"/>
                  </a:cubicBezTo>
                  <a:cubicBezTo>
                    <a:pt x="892716" y="246809"/>
                    <a:pt x="879409" y="242532"/>
                    <a:pt x="865816" y="238541"/>
                  </a:cubicBezTo>
                  <a:close/>
                  <a:moveTo>
                    <a:pt x="1077974" y="322839"/>
                  </a:moveTo>
                  <a:cubicBezTo>
                    <a:pt x="1062357" y="340803"/>
                    <a:pt x="1037805" y="348197"/>
                    <a:pt x="1014859" y="341846"/>
                  </a:cubicBezTo>
                  <a:cubicBezTo>
                    <a:pt x="822282" y="257168"/>
                    <a:pt x="1157153" y="164697"/>
                    <a:pt x="1077974" y="3228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3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8" name="Google Shape;318;p33"/>
          <p:cNvSpPr/>
          <p:nvPr/>
        </p:nvSpPr>
        <p:spPr>
          <a:xfrm>
            <a:off x="4526025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Niramit Light"/>
                <a:ea typeface="Niramit Light"/>
                <a:cs typeface="Niramit Light"/>
                <a:sym typeface="Niramit Light"/>
              </a:rPr>
              <a:t>Place your screenshot here</a:t>
            </a:r>
            <a:endParaRPr sz="1000">
              <a:solidFill>
                <a:schemeClr val="accent6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grpSp>
        <p:nvGrpSpPr>
          <p:cNvPr id="319" name="Google Shape;319;p33"/>
          <p:cNvGrpSpPr/>
          <p:nvPr/>
        </p:nvGrpSpPr>
        <p:grpSpPr>
          <a:xfrm>
            <a:off x="4461327" y="465959"/>
            <a:ext cx="2736410" cy="4222433"/>
            <a:chOff x="2112475" y="238125"/>
            <a:chExt cx="3395050" cy="5238750"/>
          </a:xfrm>
        </p:grpSpPr>
        <p:sp>
          <p:nvSpPr>
            <p:cNvPr id="320" name="Google Shape;320;p33"/>
            <p:cNvSpPr/>
            <p:nvPr/>
          </p:nvSpPr>
          <p:spPr>
            <a:xfrm>
              <a:off x="2112475" y="238125"/>
              <a:ext cx="3395050" cy="5238750"/>
            </a:xfrm>
            <a:custGeom>
              <a:rect b="b" l="l" r="r" t="t"/>
              <a:pathLst>
                <a:path extrusionOk="0" h="209550" w="135802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3671350" y="5147100"/>
              <a:ext cx="279175" cy="179900"/>
            </a:xfrm>
            <a:custGeom>
              <a:rect b="b" l="l" r="r" t="t"/>
              <a:pathLst>
                <a:path extrusionOk="0" h="7196" w="11167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581500">
                <a:alpha val="17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3650725" y="446100"/>
              <a:ext cx="54375" cy="54350"/>
            </a:xfrm>
            <a:custGeom>
              <a:rect b="b" l="l" r="r" t="t"/>
              <a:pathLst>
                <a:path extrusionOk="0" h="2174" w="2175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581500">
                <a:alpha val="17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3761275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581500">
                <a:alpha val="17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4" name="Google Shape;324;p33"/>
          <p:cNvSpPr txBox="1"/>
          <p:nvPr>
            <p:ph idx="4294967295" type="body"/>
          </p:nvPr>
        </p:nvSpPr>
        <p:spPr>
          <a:xfrm>
            <a:off x="790425" y="663450"/>
            <a:ext cx="3158100" cy="381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Ma Shan Zheng"/>
                <a:ea typeface="Ma Shan Zheng"/>
                <a:cs typeface="Ma Shan Zheng"/>
                <a:sym typeface="Ma Shan Zheng"/>
              </a:rPr>
              <a:t>Tablet</a:t>
            </a:r>
            <a:r>
              <a:rPr lang="en" sz="3000">
                <a:latin typeface="Ma Shan Zheng"/>
                <a:ea typeface="Ma Shan Zheng"/>
                <a:cs typeface="Ma Shan Zheng"/>
                <a:sym typeface="Ma Shan Zheng"/>
              </a:rPr>
              <a:t> project</a:t>
            </a:r>
            <a:endParaRPr sz="3000">
              <a:latin typeface="Ma Shan Zheng"/>
              <a:ea typeface="Ma Shan Zheng"/>
              <a:cs typeface="Ma Shan Zheng"/>
              <a:sym typeface="Ma Shan Zheng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grpSp>
        <p:nvGrpSpPr>
          <p:cNvPr id="325" name="Google Shape;325;p33"/>
          <p:cNvGrpSpPr/>
          <p:nvPr/>
        </p:nvGrpSpPr>
        <p:grpSpPr>
          <a:xfrm flipH="1">
            <a:off x="3637357" y="3779385"/>
            <a:ext cx="1289690" cy="1192203"/>
            <a:chOff x="7289218" y="1641388"/>
            <a:chExt cx="3062669" cy="2831163"/>
          </a:xfrm>
        </p:grpSpPr>
        <p:sp>
          <p:nvSpPr>
            <p:cNvPr id="326" name="Google Shape;326;p33"/>
            <p:cNvSpPr/>
            <p:nvPr/>
          </p:nvSpPr>
          <p:spPr>
            <a:xfrm>
              <a:off x="7327220" y="1771460"/>
              <a:ext cx="403784" cy="36716"/>
            </a:xfrm>
            <a:custGeom>
              <a:rect b="b" l="l" r="r" t="t"/>
              <a:pathLst>
                <a:path extrusionOk="0" h="36716" w="403784">
                  <a:moveTo>
                    <a:pt x="76042" y="21130"/>
                  </a:moveTo>
                  <a:cubicBezTo>
                    <a:pt x="185534" y="17015"/>
                    <a:pt x="295178" y="22230"/>
                    <a:pt x="403784" y="36716"/>
                  </a:cubicBezTo>
                  <a:cubicBezTo>
                    <a:pt x="279170" y="-8996"/>
                    <a:pt x="137256" y="-10137"/>
                    <a:pt x="0" y="22841"/>
                  </a:cubicBezTo>
                  <a:cubicBezTo>
                    <a:pt x="17775" y="23031"/>
                    <a:pt x="51424" y="21701"/>
                    <a:pt x="76042" y="211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7383681" y="1821807"/>
              <a:ext cx="351695" cy="64679"/>
            </a:xfrm>
            <a:custGeom>
              <a:rect b="b" l="l" r="r" t="t"/>
              <a:pathLst>
                <a:path extrusionOk="0" h="64679" w="351695">
                  <a:moveTo>
                    <a:pt x="261585" y="1005"/>
                  </a:moveTo>
                  <a:cubicBezTo>
                    <a:pt x="171163" y="5607"/>
                    <a:pt x="82418" y="27209"/>
                    <a:pt x="0" y="64680"/>
                  </a:cubicBezTo>
                  <a:cubicBezTo>
                    <a:pt x="110261" y="43677"/>
                    <a:pt x="230978" y="18872"/>
                    <a:pt x="351695" y="3856"/>
                  </a:cubicBezTo>
                  <a:cubicBezTo>
                    <a:pt x="321823" y="-24"/>
                    <a:pt x="291643" y="-979"/>
                    <a:pt x="261585" y="10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7453260" y="1855790"/>
              <a:ext cx="277839" cy="92946"/>
            </a:xfrm>
            <a:custGeom>
              <a:rect b="b" l="l" r="r" t="t"/>
              <a:pathLst>
                <a:path extrusionOk="0" h="92946" w="277839">
                  <a:moveTo>
                    <a:pt x="132313" y="26420"/>
                  </a:moveTo>
                  <a:cubicBezTo>
                    <a:pt x="85239" y="42117"/>
                    <a:pt x="40675" y="64523"/>
                    <a:pt x="0" y="92946"/>
                  </a:cubicBezTo>
                  <a:cubicBezTo>
                    <a:pt x="86593" y="64435"/>
                    <a:pt x="183072" y="29461"/>
                    <a:pt x="277839" y="0"/>
                  </a:cubicBezTo>
                  <a:cubicBezTo>
                    <a:pt x="228227" y="942"/>
                    <a:pt x="179090" y="9862"/>
                    <a:pt x="132313" y="264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8177209" y="3047268"/>
              <a:ext cx="164160" cy="326635"/>
            </a:xfrm>
            <a:custGeom>
              <a:rect b="b" l="l" r="r" t="t"/>
              <a:pathLst>
                <a:path extrusionOk="0" h="326635" w="164160">
                  <a:moveTo>
                    <a:pt x="153008" y="225903"/>
                  </a:moveTo>
                  <a:cubicBezTo>
                    <a:pt x="178102" y="90380"/>
                    <a:pt x="153008" y="0"/>
                    <a:pt x="153008" y="0"/>
                  </a:cubicBezTo>
                  <a:cubicBezTo>
                    <a:pt x="-115897" y="218965"/>
                    <a:pt x="56719" y="375301"/>
                    <a:pt x="32101" y="258595"/>
                  </a:cubicBezTo>
                  <a:cubicBezTo>
                    <a:pt x="35440" y="260211"/>
                    <a:pt x="38946" y="261456"/>
                    <a:pt x="42556" y="262302"/>
                  </a:cubicBezTo>
                  <a:cubicBezTo>
                    <a:pt x="29914" y="340992"/>
                    <a:pt x="74399" y="355058"/>
                    <a:pt x="74874" y="261827"/>
                  </a:cubicBezTo>
                  <a:lnTo>
                    <a:pt x="80007" y="260591"/>
                  </a:lnTo>
                  <a:cubicBezTo>
                    <a:pt x="76015" y="331964"/>
                    <a:pt x="119169" y="321225"/>
                    <a:pt x="111850" y="249187"/>
                  </a:cubicBezTo>
                  <a:cubicBezTo>
                    <a:pt x="126203" y="242610"/>
                    <a:pt x="139976" y="234817"/>
                    <a:pt x="153008" y="22590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7289218" y="1641388"/>
              <a:ext cx="3062669" cy="2831163"/>
            </a:xfrm>
            <a:custGeom>
              <a:rect b="b" l="l" r="r" t="t"/>
              <a:pathLst>
                <a:path extrusionOk="0" h="2831163" w="3062669">
                  <a:moveTo>
                    <a:pt x="2110723" y="316281"/>
                  </a:moveTo>
                  <a:cubicBezTo>
                    <a:pt x="1541357" y="316281"/>
                    <a:pt x="1707509" y="525362"/>
                    <a:pt x="1442787" y="487348"/>
                  </a:cubicBezTo>
                  <a:cubicBezTo>
                    <a:pt x="1537840" y="470431"/>
                    <a:pt x="1643063" y="439829"/>
                    <a:pt x="1695912" y="342891"/>
                  </a:cubicBezTo>
                  <a:lnTo>
                    <a:pt x="1695912" y="342891"/>
                  </a:lnTo>
                  <a:cubicBezTo>
                    <a:pt x="1846286" y="-2093"/>
                    <a:pt x="1274924" y="-159854"/>
                    <a:pt x="1242035" y="221244"/>
                  </a:cubicBezTo>
                  <a:cubicBezTo>
                    <a:pt x="760403" y="28224"/>
                    <a:pt x="567160" y="86102"/>
                    <a:pt x="489692" y="106915"/>
                  </a:cubicBezTo>
                  <a:cubicBezTo>
                    <a:pt x="374488" y="191688"/>
                    <a:pt x="656700" y="620209"/>
                    <a:pt x="687687" y="636460"/>
                  </a:cubicBezTo>
                  <a:cubicBezTo>
                    <a:pt x="1206010" y="1181497"/>
                    <a:pt x="1124075" y="1587875"/>
                    <a:pt x="911157" y="1985985"/>
                  </a:cubicBezTo>
                  <a:cubicBezTo>
                    <a:pt x="889485" y="2001951"/>
                    <a:pt x="904883" y="2070948"/>
                    <a:pt x="929597" y="2018392"/>
                  </a:cubicBezTo>
                  <a:cubicBezTo>
                    <a:pt x="932349" y="2020341"/>
                    <a:pt x="935240" y="2022089"/>
                    <a:pt x="938247" y="2023619"/>
                  </a:cubicBezTo>
                  <a:cubicBezTo>
                    <a:pt x="902982" y="2085583"/>
                    <a:pt x="938722" y="2100409"/>
                    <a:pt x="971230" y="2033123"/>
                  </a:cubicBezTo>
                  <a:lnTo>
                    <a:pt x="976743" y="2033788"/>
                  </a:lnTo>
                  <a:cubicBezTo>
                    <a:pt x="953075" y="2087959"/>
                    <a:pt x="990906" y="2122838"/>
                    <a:pt x="1009251" y="2034834"/>
                  </a:cubicBezTo>
                  <a:lnTo>
                    <a:pt x="1021418" y="2033883"/>
                  </a:lnTo>
                  <a:cubicBezTo>
                    <a:pt x="995944" y="2120747"/>
                    <a:pt x="1043185" y="2102880"/>
                    <a:pt x="1056873" y="2026946"/>
                  </a:cubicBezTo>
                  <a:cubicBezTo>
                    <a:pt x="1100217" y="2014116"/>
                    <a:pt x="1106870" y="1985319"/>
                    <a:pt x="1142420" y="1938466"/>
                  </a:cubicBezTo>
                  <a:cubicBezTo>
                    <a:pt x="1519399" y="1450452"/>
                    <a:pt x="1829937" y="1659438"/>
                    <a:pt x="1809405" y="934401"/>
                  </a:cubicBezTo>
                  <a:cubicBezTo>
                    <a:pt x="1858168" y="1260568"/>
                    <a:pt x="1805033" y="1478298"/>
                    <a:pt x="1555424" y="1630357"/>
                  </a:cubicBezTo>
                  <a:cubicBezTo>
                    <a:pt x="1541927" y="1843144"/>
                    <a:pt x="1892197" y="1981233"/>
                    <a:pt x="1892197" y="1981233"/>
                  </a:cubicBezTo>
                  <a:cubicBezTo>
                    <a:pt x="1807694" y="1971729"/>
                    <a:pt x="1260666" y="2061919"/>
                    <a:pt x="1333381" y="2126069"/>
                  </a:cubicBezTo>
                  <a:cubicBezTo>
                    <a:pt x="1314370" y="2126069"/>
                    <a:pt x="1308857" y="2168075"/>
                    <a:pt x="1340130" y="2156101"/>
                  </a:cubicBezTo>
                  <a:cubicBezTo>
                    <a:pt x="1323496" y="2214644"/>
                    <a:pt x="1426248" y="2139945"/>
                    <a:pt x="1452482" y="2146597"/>
                  </a:cubicBezTo>
                  <a:cubicBezTo>
                    <a:pt x="1541927" y="2121697"/>
                    <a:pt x="1770624" y="2088529"/>
                    <a:pt x="1918241" y="2092806"/>
                  </a:cubicBezTo>
                  <a:cubicBezTo>
                    <a:pt x="2167755" y="2091666"/>
                    <a:pt x="2508234" y="2203619"/>
                    <a:pt x="2649482" y="2160948"/>
                  </a:cubicBezTo>
                  <a:cubicBezTo>
                    <a:pt x="2707654" y="2163894"/>
                    <a:pt x="2687503" y="2219585"/>
                    <a:pt x="2665451" y="2262827"/>
                  </a:cubicBezTo>
                  <a:cubicBezTo>
                    <a:pt x="2488273" y="2642215"/>
                    <a:pt x="2028597" y="2688688"/>
                    <a:pt x="1688783" y="2679659"/>
                  </a:cubicBezTo>
                  <a:cubicBezTo>
                    <a:pt x="906214" y="2674622"/>
                    <a:pt x="484750" y="2205995"/>
                    <a:pt x="155107" y="2127019"/>
                  </a:cubicBezTo>
                  <a:cubicBezTo>
                    <a:pt x="-108950" y="2063630"/>
                    <a:pt x="11577" y="2440641"/>
                    <a:pt x="167178" y="2284591"/>
                  </a:cubicBezTo>
                  <a:cubicBezTo>
                    <a:pt x="85528" y="2366132"/>
                    <a:pt x="-45645" y="2169311"/>
                    <a:pt x="111953" y="2164084"/>
                  </a:cubicBezTo>
                  <a:cubicBezTo>
                    <a:pt x="262611" y="2159047"/>
                    <a:pt x="458515" y="2349881"/>
                    <a:pt x="654324" y="2470388"/>
                  </a:cubicBezTo>
                  <a:cubicBezTo>
                    <a:pt x="1618349" y="3063513"/>
                    <a:pt x="2622963" y="2816798"/>
                    <a:pt x="2869054" y="2500515"/>
                  </a:cubicBezTo>
                  <a:cubicBezTo>
                    <a:pt x="3087675" y="2219680"/>
                    <a:pt x="2999657" y="1953197"/>
                    <a:pt x="2999657" y="1953197"/>
                  </a:cubicBezTo>
                  <a:cubicBezTo>
                    <a:pt x="3300879" y="874053"/>
                    <a:pt x="2442172" y="326355"/>
                    <a:pt x="2110723" y="316281"/>
                  </a:cubicBezTo>
                  <a:close/>
                  <a:moveTo>
                    <a:pt x="714968" y="334718"/>
                  </a:moveTo>
                  <a:cubicBezTo>
                    <a:pt x="670673" y="300030"/>
                    <a:pt x="616873" y="260114"/>
                    <a:pt x="565450" y="222765"/>
                  </a:cubicBezTo>
                  <a:cubicBezTo>
                    <a:pt x="643298" y="245574"/>
                    <a:pt x="713732" y="300220"/>
                    <a:pt x="765060" y="372353"/>
                  </a:cubicBezTo>
                  <a:cubicBezTo>
                    <a:pt x="747856" y="360853"/>
                    <a:pt x="731887" y="347263"/>
                    <a:pt x="714968" y="334718"/>
                  </a:cubicBezTo>
                  <a:close/>
                  <a:moveTo>
                    <a:pt x="803842" y="310009"/>
                  </a:moveTo>
                  <a:cubicBezTo>
                    <a:pt x="731887" y="270663"/>
                    <a:pt x="653373" y="229988"/>
                    <a:pt x="569632" y="192923"/>
                  </a:cubicBezTo>
                  <a:cubicBezTo>
                    <a:pt x="668107" y="206513"/>
                    <a:pt x="759737" y="254127"/>
                    <a:pt x="837300" y="327495"/>
                  </a:cubicBezTo>
                  <a:cubicBezTo>
                    <a:pt x="825799" y="322173"/>
                    <a:pt x="814963" y="315806"/>
                    <a:pt x="803842" y="310009"/>
                  </a:cubicBezTo>
                  <a:close/>
                  <a:moveTo>
                    <a:pt x="865816" y="238541"/>
                  </a:moveTo>
                  <a:cubicBezTo>
                    <a:pt x="775991" y="211170"/>
                    <a:pt x="679988" y="185890"/>
                    <a:pt x="577521" y="176957"/>
                  </a:cubicBezTo>
                  <a:cubicBezTo>
                    <a:pt x="689018" y="159755"/>
                    <a:pt x="802321" y="188456"/>
                    <a:pt x="906594" y="250611"/>
                  </a:cubicBezTo>
                  <a:cubicBezTo>
                    <a:pt x="892716" y="246809"/>
                    <a:pt x="879409" y="242532"/>
                    <a:pt x="865816" y="238541"/>
                  </a:cubicBezTo>
                  <a:close/>
                  <a:moveTo>
                    <a:pt x="1077974" y="322839"/>
                  </a:moveTo>
                  <a:cubicBezTo>
                    <a:pt x="1062357" y="340803"/>
                    <a:pt x="1037805" y="348197"/>
                    <a:pt x="1014859" y="341846"/>
                  </a:cubicBezTo>
                  <a:cubicBezTo>
                    <a:pt x="822282" y="257168"/>
                    <a:pt x="1157153" y="164697"/>
                    <a:pt x="1077974" y="3228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4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6" name="Google Shape;336;p34"/>
          <p:cNvSpPr/>
          <p:nvPr/>
        </p:nvSpPr>
        <p:spPr>
          <a:xfrm>
            <a:off x="3337072" y="1292395"/>
            <a:ext cx="3795300" cy="24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Niramit Light"/>
                <a:ea typeface="Niramit Light"/>
                <a:cs typeface="Niramit Light"/>
                <a:sym typeface="Niramit Light"/>
              </a:rPr>
              <a:t>Place your screenshot here</a:t>
            </a:r>
            <a:endParaRPr sz="1000">
              <a:solidFill>
                <a:schemeClr val="accent6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grpSp>
        <p:nvGrpSpPr>
          <p:cNvPr id="337" name="Google Shape;337;p34"/>
          <p:cNvGrpSpPr/>
          <p:nvPr/>
        </p:nvGrpSpPr>
        <p:grpSpPr>
          <a:xfrm>
            <a:off x="2794581" y="1142197"/>
            <a:ext cx="4879877" cy="2859061"/>
            <a:chOff x="1177450" y="241631"/>
            <a:chExt cx="6173152" cy="3616776"/>
          </a:xfrm>
        </p:grpSpPr>
        <p:sp>
          <p:nvSpPr>
            <p:cNvPr id="338" name="Google Shape;338;p34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34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34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DDA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34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81500">
                <a:alpha val="178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2" name="Google Shape;342;p34"/>
          <p:cNvSpPr txBox="1"/>
          <p:nvPr>
            <p:ph idx="4294967295" type="body"/>
          </p:nvPr>
        </p:nvSpPr>
        <p:spPr>
          <a:xfrm>
            <a:off x="790425" y="663450"/>
            <a:ext cx="2020800" cy="381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Ma Shan Zheng"/>
                <a:ea typeface="Ma Shan Zheng"/>
                <a:cs typeface="Ma Shan Zheng"/>
                <a:sym typeface="Ma Shan Zheng"/>
              </a:rPr>
              <a:t>Desktop</a:t>
            </a:r>
            <a:r>
              <a:rPr lang="en" sz="3000">
                <a:latin typeface="Ma Shan Zheng"/>
                <a:ea typeface="Ma Shan Zheng"/>
                <a:cs typeface="Ma Shan Zheng"/>
                <a:sym typeface="Ma Shan Zheng"/>
              </a:rPr>
              <a:t> project</a:t>
            </a:r>
            <a:endParaRPr sz="3000">
              <a:latin typeface="Ma Shan Zheng"/>
              <a:ea typeface="Ma Shan Zheng"/>
              <a:cs typeface="Ma Shan Zheng"/>
              <a:sym typeface="Ma Shan Zheng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grpSp>
        <p:nvGrpSpPr>
          <p:cNvPr id="343" name="Google Shape;343;p34"/>
          <p:cNvGrpSpPr/>
          <p:nvPr/>
        </p:nvGrpSpPr>
        <p:grpSpPr>
          <a:xfrm flipH="1">
            <a:off x="2406952" y="3182826"/>
            <a:ext cx="1289690" cy="1192203"/>
            <a:chOff x="7289218" y="1641388"/>
            <a:chExt cx="3062669" cy="2831163"/>
          </a:xfrm>
        </p:grpSpPr>
        <p:sp>
          <p:nvSpPr>
            <p:cNvPr id="344" name="Google Shape;344;p34"/>
            <p:cNvSpPr/>
            <p:nvPr/>
          </p:nvSpPr>
          <p:spPr>
            <a:xfrm>
              <a:off x="7327220" y="1771460"/>
              <a:ext cx="403784" cy="36716"/>
            </a:xfrm>
            <a:custGeom>
              <a:rect b="b" l="l" r="r" t="t"/>
              <a:pathLst>
                <a:path extrusionOk="0" h="36716" w="403784">
                  <a:moveTo>
                    <a:pt x="76042" y="21130"/>
                  </a:moveTo>
                  <a:cubicBezTo>
                    <a:pt x="185534" y="17015"/>
                    <a:pt x="295178" y="22230"/>
                    <a:pt x="403784" y="36716"/>
                  </a:cubicBezTo>
                  <a:cubicBezTo>
                    <a:pt x="279170" y="-8996"/>
                    <a:pt x="137256" y="-10137"/>
                    <a:pt x="0" y="22841"/>
                  </a:cubicBezTo>
                  <a:cubicBezTo>
                    <a:pt x="17775" y="23031"/>
                    <a:pt x="51424" y="21701"/>
                    <a:pt x="76042" y="211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34"/>
            <p:cNvSpPr/>
            <p:nvPr/>
          </p:nvSpPr>
          <p:spPr>
            <a:xfrm>
              <a:off x="7383681" y="1821807"/>
              <a:ext cx="351695" cy="64679"/>
            </a:xfrm>
            <a:custGeom>
              <a:rect b="b" l="l" r="r" t="t"/>
              <a:pathLst>
                <a:path extrusionOk="0" h="64679" w="351695">
                  <a:moveTo>
                    <a:pt x="261585" y="1005"/>
                  </a:moveTo>
                  <a:cubicBezTo>
                    <a:pt x="171163" y="5607"/>
                    <a:pt x="82418" y="27209"/>
                    <a:pt x="0" y="64680"/>
                  </a:cubicBezTo>
                  <a:cubicBezTo>
                    <a:pt x="110261" y="43677"/>
                    <a:pt x="230978" y="18872"/>
                    <a:pt x="351695" y="3856"/>
                  </a:cubicBezTo>
                  <a:cubicBezTo>
                    <a:pt x="321823" y="-24"/>
                    <a:pt x="291643" y="-979"/>
                    <a:pt x="261585" y="10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7453260" y="1855790"/>
              <a:ext cx="277839" cy="92946"/>
            </a:xfrm>
            <a:custGeom>
              <a:rect b="b" l="l" r="r" t="t"/>
              <a:pathLst>
                <a:path extrusionOk="0" h="92946" w="277839">
                  <a:moveTo>
                    <a:pt x="132313" y="26420"/>
                  </a:moveTo>
                  <a:cubicBezTo>
                    <a:pt x="85239" y="42117"/>
                    <a:pt x="40675" y="64523"/>
                    <a:pt x="0" y="92946"/>
                  </a:cubicBezTo>
                  <a:cubicBezTo>
                    <a:pt x="86593" y="64435"/>
                    <a:pt x="183072" y="29461"/>
                    <a:pt x="277839" y="0"/>
                  </a:cubicBezTo>
                  <a:cubicBezTo>
                    <a:pt x="228227" y="942"/>
                    <a:pt x="179090" y="9862"/>
                    <a:pt x="132313" y="264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8177209" y="3047268"/>
              <a:ext cx="164160" cy="326635"/>
            </a:xfrm>
            <a:custGeom>
              <a:rect b="b" l="l" r="r" t="t"/>
              <a:pathLst>
                <a:path extrusionOk="0" h="326635" w="164160">
                  <a:moveTo>
                    <a:pt x="153008" y="225903"/>
                  </a:moveTo>
                  <a:cubicBezTo>
                    <a:pt x="178102" y="90380"/>
                    <a:pt x="153008" y="0"/>
                    <a:pt x="153008" y="0"/>
                  </a:cubicBezTo>
                  <a:cubicBezTo>
                    <a:pt x="-115897" y="218965"/>
                    <a:pt x="56719" y="375301"/>
                    <a:pt x="32101" y="258595"/>
                  </a:cubicBezTo>
                  <a:cubicBezTo>
                    <a:pt x="35440" y="260211"/>
                    <a:pt x="38946" y="261456"/>
                    <a:pt x="42556" y="262302"/>
                  </a:cubicBezTo>
                  <a:cubicBezTo>
                    <a:pt x="29914" y="340992"/>
                    <a:pt x="74399" y="355058"/>
                    <a:pt x="74874" y="261827"/>
                  </a:cubicBezTo>
                  <a:lnTo>
                    <a:pt x="80007" y="260591"/>
                  </a:lnTo>
                  <a:cubicBezTo>
                    <a:pt x="76015" y="331964"/>
                    <a:pt x="119169" y="321225"/>
                    <a:pt x="111850" y="249187"/>
                  </a:cubicBezTo>
                  <a:cubicBezTo>
                    <a:pt x="126203" y="242610"/>
                    <a:pt x="139976" y="234817"/>
                    <a:pt x="153008" y="22590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7289218" y="1641388"/>
              <a:ext cx="3062669" cy="2831163"/>
            </a:xfrm>
            <a:custGeom>
              <a:rect b="b" l="l" r="r" t="t"/>
              <a:pathLst>
                <a:path extrusionOk="0" h="2831163" w="3062669">
                  <a:moveTo>
                    <a:pt x="2110723" y="316281"/>
                  </a:moveTo>
                  <a:cubicBezTo>
                    <a:pt x="1541357" y="316281"/>
                    <a:pt x="1707509" y="525362"/>
                    <a:pt x="1442787" y="487348"/>
                  </a:cubicBezTo>
                  <a:cubicBezTo>
                    <a:pt x="1537840" y="470431"/>
                    <a:pt x="1643063" y="439829"/>
                    <a:pt x="1695912" y="342891"/>
                  </a:cubicBezTo>
                  <a:lnTo>
                    <a:pt x="1695912" y="342891"/>
                  </a:lnTo>
                  <a:cubicBezTo>
                    <a:pt x="1846286" y="-2093"/>
                    <a:pt x="1274924" y="-159854"/>
                    <a:pt x="1242035" y="221244"/>
                  </a:cubicBezTo>
                  <a:cubicBezTo>
                    <a:pt x="760403" y="28224"/>
                    <a:pt x="567160" y="86102"/>
                    <a:pt x="489692" y="106915"/>
                  </a:cubicBezTo>
                  <a:cubicBezTo>
                    <a:pt x="374488" y="191688"/>
                    <a:pt x="656700" y="620209"/>
                    <a:pt x="687687" y="636460"/>
                  </a:cubicBezTo>
                  <a:cubicBezTo>
                    <a:pt x="1206010" y="1181497"/>
                    <a:pt x="1124075" y="1587875"/>
                    <a:pt x="911157" y="1985985"/>
                  </a:cubicBezTo>
                  <a:cubicBezTo>
                    <a:pt x="889485" y="2001951"/>
                    <a:pt x="904883" y="2070948"/>
                    <a:pt x="929597" y="2018392"/>
                  </a:cubicBezTo>
                  <a:cubicBezTo>
                    <a:pt x="932349" y="2020341"/>
                    <a:pt x="935240" y="2022089"/>
                    <a:pt x="938247" y="2023619"/>
                  </a:cubicBezTo>
                  <a:cubicBezTo>
                    <a:pt x="902982" y="2085583"/>
                    <a:pt x="938722" y="2100409"/>
                    <a:pt x="971230" y="2033123"/>
                  </a:cubicBezTo>
                  <a:lnTo>
                    <a:pt x="976743" y="2033788"/>
                  </a:lnTo>
                  <a:cubicBezTo>
                    <a:pt x="953075" y="2087959"/>
                    <a:pt x="990906" y="2122838"/>
                    <a:pt x="1009251" y="2034834"/>
                  </a:cubicBezTo>
                  <a:lnTo>
                    <a:pt x="1021418" y="2033883"/>
                  </a:lnTo>
                  <a:cubicBezTo>
                    <a:pt x="995944" y="2120747"/>
                    <a:pt x="1043185" y="2102880"/>
                    <a:pt x="1056873" y="2026946"/>
                  </a:cubicBezTo>
                  <a:cubicBezTo>
                    <a:pt x="1100217" y="2014116"/>
                    <a:pt x="1106870" y="1985319"/>
                    <a:pt x="1142420" y="1938466"/>
                  </a:cubicBezTo>
                  <a:cubicBezTo>
                    <a:pt x="1519399" y="1450452"/>
                    <a:pt x="1829937" y="1659438"/>
                    <a:pt x="1809405" y="934401"/>
                  </a:cubicBezTo>
                  <a:cubicBezTo>
                    <a:pt x="1858168" y="1260568"/>
                    <a:pt x="1805033" y="1478298"/>
                    <a:pt x="1555424" y="1630357"/>
                  </a:cubicBezTo>
                  <a:cubicBezTo>
                    <a:pt x="1541927" y="1843144"/>
                    <a:pt x="1892197" y="1981233"/>
                    <a:pt x="1892197" y="1981233"/>
                  </a:cubicBezTo>
                  <a:cubicBezTo>
                    <a:pt x="1807694" y="1971729"/>
                    <a:pt x="1260666" y="2061919"/>
                    <a:pt x="1333381" y="2126069"/>
                  </a:cubicBezTo>
                  <a:cubicBezTo>
                    <a:pt x="1314370" y="2126069"/>
                    <a:pt x="1308857" y="2168075"/>
                    <a:pt x="1340130" y="2156101"/>
                  </a:cubicBezTo>
                  <a:cubicBezTo>
                    <a:pt x="1323496" y="2214644"/>
                    <a:pt x="1426248" y="2139945"/>
                    <a:pt x="1452482" y="2146597"/>
                  </a:cubicBezTo>
                  <a:cubicBezTo>
                    <a:pt x="1541927" y="2121697"/>
                    <a:pt x="1770624" y="2088529"/>
                    <a:pt x="1918241" y="2092806"/>
                  </a:cubicBezTo>
                  <a:cubicBezTo>
                    <a:pt x="2167755" y="2091666"/>
                    <a:pt x="2508234" y="2203619"/>
                    <a:pt x="2649482" y="2160948"/>
                  </a:cubicBezTo>
                  <a:cubicBezTo>
                    <a:pt x="2707654" y="2163894"/>
                    <a:pt x="2687503" y="2219585"/>
                    <a:pt x="2665451" y="2262827"/>
                  </a:cubicBezTo>
                  <a:cubicBezTo>
                    <a:pt x="2488273" y="2642215"/>
                    <a:pt x="2028597" y="2688688"/>
                    <a:pt x="1688783" y="2679659"/>
                  </a:cubicBezTo>
                  <a:cubicBezTo>
                    <a:pt x="906214" y="2674622"/>
                    <a:pt x="484750" y="2205995"/>
                    <a:pt x="155107" y="2127019"/>
                  </a:cubicBezTo>
                  <a:cubicBezTo>
                    <a:pt x="-108950" y="2063630"/>
                    <a:pt x="11577" y="2440641"/>
                    <a:pt x="167178" y="2284591"/>
                  </a:cubicBezTo>
                  <a:cubicBezTo>
                    <a:pt x="85528" y="2366132"/>
                    <a:pt x="-45645" y="2169311"/>
                    <a:pt x="111953" y="2164084"/>
                  </a:cubicBezTo>
                  <a:cubicBezTo>
                    <a:pt x="262611" y="2159047"/>
                    <a:pt x="458515" y="2349881"/>
                    <a:pt x="654324" y="2470388"/>
                  </a:cubicBezTo>
                  <a:cubicBezTo>
                    <a:pt x="1618349" y="3063513"/>
                    <a:pt x="2622963" y="2816798"/>
                    <a:pt x="2869054" y="2500515"/>
                  </a:cubicBezTo>
                  <a:cubicBezTo>
                    <a:pt x="3087675" y="2219680"/>
                    <a:pt x="2999657" y="1953197"/>
                    <a:pt x="2999657" y="1953197"/>
                  </a:cubicBezTo>
                  <a:cubicBezTo>
                    <a:pt x="3300879" y="874053"/>
                    <a:pt x="2442172" y="326355"/>
                    <a:pt x="2110723" y="316281"/>
                  </a:cubicBezTo>
                  <a:close/>
                  <a:moveTo>
                    <a:pt x="714968" y="334718"/>
                  </a:moveTo>
                  <a:cubicBezTo>
                    <a:pt x="670673" y="300030"/>
                    <a:pt x="616873" y="260114"/>
                    <a:pt x="565450" y="222765"/>
                  </a:cubicBezTo>
                  <a:cubicBezTo>
                    <a:pt x="643298" y="245574"/>
                    <a:pt x="713732" y="300220"/>
                    <a:pt x="765060" y="372353"/>
                  </a:cubicBezTo>
                  <a:cubicBezTo>
                    <a:pt x="747856" y="360853"/>
                    <a:pt x="731887" y="347263"/>
                    <a:pt x="714968" y="334718"/>
                  </a:cubicBezTo>
                  <a:close/>
                  <a:moveTo>
                    <a:pt x="803842" y="310009"/>
                  </a:moveTo>
                  <a:cubicBezTo>
                    <a:pt x="731887" y="270663"/>
                    <a:pt x="653373" y="229988"/>
                    <a:pt x="569632" y="192923"/>
                  </a:cubicBezTo>
                  <a:cubicBezTo>
                    <a:pt x="668107" y="206513"/>
                    <a:pt x="759737" y="254127"/>
                    <a:pt x="837300" y="327495"/>
                  </a:cubicBezTo>
                  <a:cubicBezTo>
                    <a:pt x="825799" y="322173"/>
                    <a:pt x="814963" y="315806"/>
                    <a:pt x="803842" y="310009"/>
                  </a:cubicBezTo>
                  <a:close/>
                  <a:moveTo>
                    <a:pt x="865816" y="238541"/>
                  </a:moveTo>
                  <a:cubicBezTo>
                    <a:pt x="775991" y="211170"/>
                    <a:pt x="679988" y="185890"/>
                    <a:pt x="577521" y="176957"/>
                  </a:cubicBezTo>
                  <a:cubicBezTo>
                    <a:pt x="689018" y="159755"/>
                    <a:pt x="802321" y="188456"/>
                    <a:pt x="906594" y="250611"/>
                  </a:cubicBezTo>
                  <a:cubicBezTo>
                    <a:pt x="892716" y="246809"/>
                    <a:pt x="879409" y="242532"/>
                    <a:pt x="865816" y="238541"/>
                  </a:cubicBezTo>
                  <a:close/>
                  <a:moveTo>
                    <a:pt x="1077974" y="322839"/>
                  </a:moveTo>
                  <a:cubicBezTo>
                    <a:pt x="1062357" y="340803"/>
                    <a:pt x="1037805" y="348197"/>
                    <a:pt x="1014859" y="341846"/>
                  </a:cubicBezTo>
                  <a:cubicBezTo>
                    <a:pt x="822282" y="257168"/>
                    <a:pt x="1157153" y="164697"/>
                    <a:pt x="1077974" y="3228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5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‹#›</a:t>
            </a:fld>
            <a:endParaRPr>
              <a:solidFill>
                <a:schemeClr val="accent3"/>
              </a:solidFill>
            </a:endParaRPr>
          </a:p>
        </p:txBody>
      </p:sp>
      <p:sp>
        <p:nvSpPr>
          <p:cNvPr id="354" name="Google Shape;354;p35"/>
          <p:cNvSpPr txBox="1"/>
          <p:nvPr>
            <p:ph idx="4294967295" type="ctrTitle"/>
          </p:nvPr>
        </p:nvSpPr>
        <p:spPr>
          <a:xfrm>
            <a:off x="790425" y="1278550"/>
            <a:ext cx="58821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chemeClr val="accent3"/>
                </a:solidFill>
              </a:rPr>
              <a:t>谢谢</a:t>
            </a:r>
            <a:endParaRPr sz="12000">
              <a:solidFill>
                <a:schemeClr val="accent3"/>
              </a:solidFill>
            </a:endParaRPr>
          </a:p>
        </p:txBody>
      </p:sp>
      <p:sp>
        <p:nvSpPr>
          <p:cNvPr id="355" name="Google Shape;355;p35"/>
          <p:cNvSpPr txBox="1"/>
          <p:nvPr>
            <p:ph idx="4294967295" type="subTitle"/>
          </p:nvPr>
        </p:nvSpPr>
        <p:spPr>
          <a:xfrm>
            <a:off x="790425" y="2706775"/>
            <a:ext cx="5882100" cy="118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</a:rPr>
              <a:t>ANY QUESTIONS?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</a:rPr>
              <a:t>You can find me at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</a:rPr>
              <a:t>@username &amp; user@mail.me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61" name="Google Shape;361;p36"/>
          <p:cNvSpPr txBox="1"/>
          <p:nvPr>
            <p:ph idx="1" type="body"/>
          </p:nvPr>
        </p:nvSpPr>
        <p:spPr>
          <a:xfrm>
            <a:off x="790425" y="1429450"/>
            <a:ext cx="5866800" cy="32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Special thanks to all the people who made and released these awesome resources for free: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D219"/>
              </a:buClr>
              <a:buSzPts val="1800"/>
              <a:buChar char="๏"/>
            </a:pPr>
            <a:r>
              <a:rPr lang="en" sz="1800">
                <a:solidFill>
                  <a:srgbClr val="FFFFFF"/>
                </a:solidFill>
              </a:rPr>
              <a:t>Presentation template by </a:t>
            </a:r>
            <a:r>
              <a:rPr lang="en" sz="1800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SlidesCarnival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D219"/>
              </a:buClr>
              <a:buSzPts val="1800"/>
              <a:buChar char="๏"/>
            </a:pPr>
            <a:r>
              <a:rPr lang="en" sz="1800">
                <a:solidFill>
                  <a:srgbClr val="FFFFFF"/>
                </a:solidFill>
              </a:rPr>
              <a:t>Photographs by </a:t>
            </a:r>
            <a:r>
              <a:rPr lang="en" sz="1800" u="sng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Unsplash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62" name="Google Shape;362;p36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7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68" name="Google Shape;368;p37"/>
          <p:cNvSpPr txBox="1"/>
          <p:nvPr>
            <p:ph idx="1" type="body"/>
          </p:nvPr>
        </p:nvSpPr>
        <p:spPr>
          <a:xfrm>
            <a:off x="790425" y="1429450"/>
            <a:ext cx="5866800" cy="208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This presentation uses the following typographies and colors: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๏"/>
            </a:pPr>
            <a:r>
              <a:rPr lang="en" sz="1400"/>
              <a:t>Titles: </a:t>
            </a:r>
            <a:r>
              <a:rPr b="1" lang="en" sz="1400"/>
              <a:t>Ma Shan Zheng</a:t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๏"/>
            </a:pPr>
            <a:r>
              <a:rPr lang="en" sz="1400"/>
              <a:t>Body copy: </a:t>
            </a:r>
            <a:r>
              <a:rPr b="1" lang="en" sz="1400"/>
              <a:t>Niramit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You can download the fonts at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https://www.freechinesefont.com/simplified-ma-shan-zheng-download/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https://www.cufonfonts.com/font/niramit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69" name="Google Shape;369;p37"/>
          <p:cNvSpPr txBox="1"/>
          <p:nvPr/>
        </p:nvSpPr>
        <p:spPr>
          <a:xfrm>
            <a:off x="790425" y="3674100"/>
            <a:ext cx="58668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accent3"/>
                </a:solidFill>
                <a:latin typeface="Niramit Light"/>
                <a:ea typeface="Niramit Light"/>
                <a:cs typeface="Niramit Light"/>
                <a:sym typeface="Niramit Ligh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100">
              <a:solidFill>
                <a:schemeClr val="accent3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accent3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3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sp>
        <p:nvSpPr>
          <p:cNvPr id="370" name="Google Shape;370;p37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24242"/>
            </a:gs>
            <a:gs pos="100000">
              <a:srgbClr val="01010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oogle Shape;375;p38"/>
          <p:cNvGrpSpPr/>
          <p:nvPr/>
        </p:nvGrpSpPr>
        <p:grpSpPr>
          <a:xfrm>
            <a:off x="369239" y="818031"/>
            <a:ext cx="274240" cy="346829"/>
            <a:chOff x="584925" y="238125"/>
            <a:chExt cx="415200" cy="525100"/>
          </a:xfrm>
        </p:grpSpPr>
        <p:sp>
          <p:nvSpPr>
            <p:cNvPr id="376" name="Google Shape;376;p38"/>
            <p:cNvSpPr/>
            <p:nvPr/>
          </p:nvSpPr>
          <p:spPr>
            <a:xfrm>
              <a:off x="621550" y="2991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633750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8"/>
            <p:cNvSpPr/>
            <p:nvPr/>
          </p:nvSpPr>
          <p:spPr>
            <a:xfrm>
              <a:off x="716800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8"/>
            <p:cNvSpPr/>
            <p:nvPr/>
          </p:nvSpPr>
          <p:spPr>
            <a:xfrm>
              <a:off x="799825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8"/>
            <p:cNvSpPr/>
            <p:nvPr/>
          </p:nvSpPr>
          <p:spPr>
            <a:xfrm>
              <a:off x="882875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584925" y="26132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" name="Google Shape;382;p38"/>
          <p:cNvGrpSpPr/>
          <p:nvPr/>
        </p:nvGrpSpPr>
        <p:grpSpPr>
          <a:xfrm>
            <a:off x="804773" y="868427"/>
            <a:ext cx="293609" cy="244418"/>
            <a:chOff x="1244325" y="314425"/>
            <a:chExt cx="444525" cy="370050"/>
          </a:xfrm>
        </p:grpSpPr>
        <p:sp>
          <p:nvSpPr>
            <p:cNvPr id="383" name="Google Shape;383;p38"/>
            <p:cNvSpPr/>
            <p:nvPr/>
          </p:nvSpPr>
          <p:spPr>
            <a:xfrm>
              <a:off x="1388425" y="463425"/>
              <a:ext cx="143525" cy="143500"/>
            </a:xfrm>
            <a:custGeom>
              <a:rect b="b" l="l" r="r" t="t"/>
              <a:pathLst>
                <a:path extrusionOk="0" h="5740" w="5741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8"/>
            <p:cNvSpPr/>
            <p:nvPr/>
          </p:nvSpPr>
          <p:spPr>
            <a:xfrm>
              <a:off x="1244325" y="314425"/>
              <a:ext cx="444525" cy="370050"/>
            </a:xfrm>
            <a:custGeom>
              <a:rect b="b" l="l" r="r" t="t"/>
              <a:pathLst>
                <a:path extrusionOk="0" h="14802" w="17781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5" name="Google Shape;385;p38"/>
          <p:cNvGrpSpPr/>
          <p:nvPr/>
        </p:nvGrpSpPr>
        <p:grpSpPr>
          <a:xfrm>
            <a:off x="1256456" y="867222"/>
            <a:ext cx="280713" cy="246829"/>
            <a:chOff x="1928175" y="312600"/>
            <a:chExt cx="425000" cy="373700"/>
          </a:xfrm>
        </p:grpSpPr>
        <p:sp>
          <p:nvSpPr>
            <p:cNvPr id="386" name="Google Shape;386;p38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8" name="Google Shape;388;p38"/>
          <p:cNvSpPr/>
          <p:nvPr/>
        </p:nvSpPr>
        <p:spPr>
          <a:xfrm>
            <a:off x="1727049" y="858349"/>
            <a:ext cx="229887" cy="264563"/>
          </a:xfrm>
          <a:custGeom>
            <a:rect b="b" l="l" r="r" t="t"/>
            <a:pathLst>
              <a:path extrusionOk="0" h="16022" w="13922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8"/>
          <p:cNvSpPr/>
          <p:nvPr/>
        </p:nvSpPr>
        <p:spPr>
          <a:xfrm>
            <a:off x="2187984" y="859158"/>
            <a:ext cx="198447" cy="262945"/>
          </a:xfrm>
          <a:custGeom>
            <a:rect b="b" l="l" r="r" t="t"/>
            <a:pathLst>
              <a:path extrusionOk="0" h="15924" w="12018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0" name="Google Shape;390;p38"/>
          <p:cNvGrpSpPr/>
          <p:nvPr/>
        </p:nvGrpSpPr>
        <p:grpSpPr>
          <a:xfrm>
            <a:off x="2571165" y="854325"/>
            <a:ext cx="322654" cy="272638"/>
            <a:chOff x="3918650" y="293075"/>
            <a:chExt cx="488500" cy="412775"/>
          </a:xfrm>
        </p:grpSpPr>
        <p:sp>
          <p:nvSpPr>
            <p:cNvPr id="391" name="Google Shape;391;p38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38"/>
          <p:cNvGrpSpPr/>
          <p:nvPr/>
        </p:nvGrpSpPr>
        <p:grpSpPr>
          <a:xfrm>
            <a:off x="3045024" y="833751"/>
            <a:ext cx="265389" cy="313771"/>
            <a:chOff x="4636075" y="261925"/>
            <a:chExt cx="401800" cy="475050"/>
          </a:xfrm>
        </p:grpSpPr>
        <p:sp>
          <p:nvSpPr>
            <p:cNvPr id="395" name="Google Shape;395;p38"/>
            <p:cNvSpPr/>
            <p:nvPr/>
          </p:nvSpPr>
          <p:spPr>
            <a:xfrm>
              <a:off x="4665400" y="326650"/>
              <a:ext cx="372475" cy="97100"/>
            </a:xfrm>
            <a:custGeom>
              <a:rect b="b" l="l" r="r" t="t"/>
              <a:pathLst>
                <a:path extrusionOk="0" h="3884" w="14899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8"/>
            <p:cNvSpPr/>
            <p:nvPr/>
          </p:nvSpPr>
          <p:spPr>
            <a:xfrm>
              <a:off x="4636075" y="438375"/>
              <a:ext cx="372475" cy="97125"/>
            </a:xfrm>
            <a:custGeom>
              <a:rect b="b" l="l" r="r" t="t"/>
              <a:pathLst>
                <a:path extrusionOk="0" h="3885" w="14899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8"/>
            <p:cNvSpPr/>
            <p:nvPr/>
          </p:nvSpPr>
          <p:spPr>
            <a:xfrm>
              <a:off x="4814975" y="261925"/>
              <a:ext cx="44000" cy="50100"/>
            </a:xfrm>
            <a:custGeom>
              <a:rect b="b" l="l" r="r" t="t"/>
              <a:pathLst>
                <a:path extrusionOk="0" h="2004" w="176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4814975" y="550125"/>
              <a:ext cx="44000" cy="186850"/>
            </a:xfrm>
            <a:custGeom>
              <a:rect b="b" l="l" r="r" t="t"/>
              <a:pathLst>
                <a:path extrusionOk="0" h="7474" w="176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9" name="Google Shape;399;p38"/>
          <p:cNvSpPr/>
          <p:nvPr/>
        </p:nvSpPr>
        <p:spPr>
          <a:xfrm>
            <a:off x="3470806" y="857936"/>
            <a:ext cx="304094" cy="265389"/>
          </a:xfrm>
          <a:custGeom>
            <a:rect b="b" l="l" r="r" t="t"/>
            <a:pathLst>
              <a:path extrusionOk="0" h="16072" w="18416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38"/>
          <p:cNvGrpSpPr/>
          <p:nvPr/>
        </p:nvGrpSpPr>
        <p:grpSpPr>
          <a:xfrm>
            <a:off x="3935081" y="859973"/>
            <a:ext cx="266182" cy="260931"/>
            <a:chOff x="5983625" y="301625"/>
            <a:chExt cx="403000" cy="395050"/>
          </a:xfrm>
        </p:grpSpPr>
        <p:sp>
          <p:nvSpPr>
            <p:cNvPr id="401" name="Google Shape;401;p38"/>
            <p:cNvSpPr/>
            <p:nvPr/>
          </p:nvSpPr>
          <p:spPr>
            <a:xfrm>
              <a:off x="5983625" y="319925"/>
              <a:ext cx="403000" cy="67200"/>
            </a:xfrm>
            <a:custGeom>
              <a:rect b="b" l="l" r="r" t="t"/>
              <a:pathLst>
                <a:path extrusionOk="0" h="2688" w="1612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8"/>
            <p:cNvSpPr/>
            <p:nvPr/>
          </p:nvSpPr>
          <p:spPr>
            <a:xfrm>
              <a:off x="5983625" y="664900"/>
              <a:ext cx="403000" cy="31775"/>
            </a:xfrm>
            <a:custGeom>
              <a:rect b="b" l="l" r="r" t="t"/>
              <a:pathLst>
                <a:path extrusionOk="0" h="1271" w="1612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6041025" y="3016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6297450" y="3016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60972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60972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60972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8"/>
            <p:cNvSpPr/>
            <p:nvPr/>
          </p:nvSpPr>
          <p:spPr>
            <a:xfrm>
              <a:off x="6160075" y="575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8"/>
            <p:cNvSpPr/>
            <p:nvPr/>
          </p:nvSpPr>
          <p:spPr>
            <a:xfrm>
              <a:off x="60343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8"/>
            <p:cNvSpPr/>
            <p:nvPr/>
          </p:nvSpPr>
          <p:spPr>
            <a:xfrm>
              <a:off x="60343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60343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8"/>
            <p:cNvSpPr/>
            <p:nvPr/>
          </p:nvSpPr>
          <p:spPr>
            <a:xfrm>
              <a:off x="6160075" y="509200"/>
              <a:ext cx="50100" cy="53775"/>
            </a:xfrm>
            <a:custGeom>
              <a:rect b="b" l="l" r="r" t="t"/>
              <a:pathLst>
                <a:path extrusionOk="0" h="2151" w="2004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8"/>
            <p:cNvSpPr/>
            <p:nvPr/>
          </p:nvSpPr>
          <p:spPr>
            <a:xfrm>
              <a:off x="5983625" y="399300"/>
              <a:ext cx="403000" cy="272950"/>
            </a:xfrm>
            <a:custGeom>
              <a:rect b="b" l="l" r="r" t="t"/>
              <a:pathLst>
                <a:path extrusionOk="0" h="10918" w="1612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8"/>
            <p:cNvSpPr/>
            <p:nvPr/>
          </p:nvSpPr>
          <p:spPr>
            <a:xfrm>
              <a:off x="62852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62852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62852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8"/>
            <p:cNvSpPr/>
            <p:nvPr/>
          </p:nvSpPr>
          <p:spPr>
            <a:xfrm>
              <a:off x="62223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8"/>
            <p:cNvSpPr/>
            <p:nvPr/>
          </p:nvSpPr>
          <p:spPr>
            <a:xfrm>
              <a:off x="6160075" y="448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>
              <a:off x="62223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62223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38"/>
          <p:cNvGrpSpPr/>
          <p:nvPr/>
        </p:nvGrpSpPr>
        <p:grpSpPr>
          <a:xfrm>
            <a:off x="4382322" y="857942"/>
            <a:ext cx="262152" cy="261756"/>
            <a:chOff x="6660750" y="298550"/>
            <a:chExt cx="396900" cy="396300"/>
          </a:xfrm>
        </p:grpSpPr>
        <p:sp>
          <p:nvSpPr>
            <p:cNvPr id="422" name="Google Shape;422;p38"/>
            <p:cNvSpPr/>
            <p:nvPr/>
          </p:nvSpPr>
          <p:spPr>
            <a:xfrm>
              <a:off x="6660750" y="298550"/>
              <a:ext cx="396900" cy="396300"/>
            </a:xfrm>
            <a:custGeom>
              <a:rect b="b" l="l" r="r" t="t"/>
              <a:pathLst>
                <a:path extrusionOk="0" h="15852" w="15876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8"/>
            <p:cNvSpPr/>
            <p:nvPr/>
          </p:nvSpPr>
          <p:spPr>
            <a:xfrm>
              <a:off x="6697400" y="335200"/>
              <a:ext cx="323625" cy="323025"/>
            </a:xfrm>
            <a:custGeom>
              <a:rect b="b" l="l" r="r" t="t"/>
              <a:pathLst>
                <a:path extrusionOk="0" h="12921" w="12945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38"/>
          <p:cNvGrpSpPr/>
          <p:nvPr/>
        </p:nvGrpSpPr>
        <p:grpSpPr>
          <a:xfrm>
            <a:off x="369239" y="1270110"/>
            <a:ext cx="274240" cy="331918"/>
            <a:chOff x="584925" y="922575"/>
            <a:chExt cx="415200" cy="502525"/>
          </a:xfrm>
        </p:grpSpPr>
        <p:sp>
          <p:nvSpPr>
            <p:cNvPr id="425" name="Google Shape;425;p38"/>
            <p:cNvSpPr/>
            <p:nvPr/>
          </p:nvSpPr>
          <p:spPr>
            <a:xfrm>
              <a:off x="584925" y="961025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621550" y="9225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8"/>
            <p:cNvSpPr/>
            <p:nvPr/>
          </p:nvSpPr>
          <p:spPr>
            <a:xfrm>
              <a:off x="915850" y="922575"/>
              <a:ext cx="84275" cy="84275"/>
            </a:xfrm>
            <a:custGeom>
              <a:rect b="b" l="l" r="r" t="t"/>
              <a:pathLst>
                <a:path extrusionOk="0" h="3371" w="3371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8" name="Google Shape;428;p38"/>
          <p:cNvGrpSpPr/>
          <p:nvPr/>
        </p:nvGrpSpPr>
        <p:grpSpPr>
          <a:xfrm>
            <a:off x="806391" y="1262448"/>
            <a:ext cx="290389" cy="346036"/>
            <a:chOff x="1246775" y="910975"/>
            <a:chExt cx="439650" cy="523900"/>
          </a:xfrm>
        </p:grpSpPr>
        <p:sp>
          <p:nvSpPr>
            <p:cNvPr id="429" name="Google Shape;429;p38"/>
            <p:cNvSpPr/>
            <p:nvPr/>
          </p:nvSpPr>
          <p:spPr>
            <a:xfrm>
              <a:off x="1246775" y="970800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1307825" y="910975"/>
              <a:ext cx="378600" cy="464050"/>
            </a:xfrm>
            <a:custGeom>
              <a:rect b="b" l="l" r="r" t="t"/>
              <a:pathLst>
                <a:path extrusionOk="0" h="18562" w="15144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1602125" y="910975"/>
              <a:ext cx="84300" cy="84275"/>
            </a:xfrm>
            <a:custGeom>
              <a:rect b="b" l="l" r="r" t="t"/>
              <a:pathLst>
                <a:path extrusionOk="0" h="3371" w="3372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2" name="Google Shape;432;p38"/>
          <p:cNvGrpSpPr/>
          <p:nvPr/>
        </p:nvGrpSpPr>
        <p:grpSpPr>
          <a:xfrm>
            <a:off x="1255251" y="1318095"/>
            <a:ext cx="283123" cy="235534"/>
            <a:chOff x="1926350" y="995225"/>
            <a:chExt cx="428650" cy="356600"/>
          </a:xfrm>
        </p:grpSpPr>
        <p:sp>
          <p:nvSpPr>
            <p:cNvPr id="433" name="Google Shape;433;p38"/>
            <p:cNvSpPr/>
            <p:nvPr/>
          </p:nvSpPr>
          <p:spPr>
            <a:xfrm>
              <a:off x="1926350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2146775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1926350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2146775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" name="Google Shape;437;p38"/>
          <p:cNvSpPr/>
          <p:nvPr/>
        </p:nvSpPr>
        <p:spPr>
          <a:xfrm>
            <a:off x="1703652" y="1298312"/>
            <a:ext cx="276683" cy="275065"/>
          </a:xfrm>
          <a:custGeom>
            <a:rect b="b" l="l" r="r" t="t"/>
            <a:pathLst>
              <a:path extrusionOk="0" h="16658" w="16756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8"/>
          <p:cNvSpPr/>
          <p:nvPr/>
        </p:nvSpPr>
        <p:spPr>
          <a:xfrm>
            <a:off x="2149280" y="1312033"/>
            <a:ext cx="275858" cy="247638"/>
          </a:xfrm>
          <a:custGeom>
            <a:rect b="b" l="l" r="r" t="t"/>
            <a:pathLst>
              <a:path extrusionOk="0" h="14997" w="16706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8"/>
          <p:cNvSpPr/>
          <p:nvPr/>
        </p:nvSpPr>
        <p:spPr>
          <a:xfrm>
            <a:off x="2598523" y="1314048"/>
            <a:ext cx="267800" cy="243592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8"/>
          <p:cNvSpPr/>
          <p:nvPr/>
        </p:nvSpPr>
        <p:spPr>
          <a:xfrm>
            <a:off x="3052605" y="1316459"/>
            <a:ext cx="250065" cy="238771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1" name="Google Shape;441;p38"/>
          <p:cNvGrpSpPr/>
          <p:nvPr/>
        </p:nvGrpSpPr>
        <p:grpSpPr>
          <a:xfrm>
            <a:off x="3485016" y="1300361"/>
            <a:ext cx="275858" cy="276254"/>
            <a:chOff x="5302225" y="968375"/>
            <a:chExt cx="417650" cy="418250"/>
          </a:xfrm>
        </p:grpSpPr>
        <p:sp>
          <p:nvSpPr>
            <p:cNvPr id="442" name="Google Shape;442;p38"/>
            <p:cNvSpPr/>
            <p:nvPr/>
          </p:nvSpPr>
          <p:spPr>
            <a:xfrm>
              <a:off x="5333350" y="991575"/>
              <a:ext cx="152075" cy="155100"/>
            </a:xfrm>
            <a:custGeom>
              <a:rect b="b" l="l" r="r" t="t"/>
              <a:pathLst>
                <a:path extrusionOk="0" h="6204" w="6083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5302225" y="968375"/>
              <a:ext cx="417650" cy="418250"/>
            </a:xfrm>
            <a:custGeom>
              <a:rect b="b" l="l" r="r" t="t"/>
              <a:pathLst>
                <a:path extrusionOk="0" h="16730" w="16706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38"/>
          <p:cNvGrpSpPr/>
          <p:nvPr/>
        </p:nvGrpSpPr>
        <p:grpSpPr>
          <a:xfrm>
            <a:off x="3897168" y="1269301"/>
            <a:ext cx="342007" cy="333123"/>
            <a:chOff x="5926225" y="921350"/>
            <a:chExt cx="517800" cy="504350"/>
          </a:xfrm>
        </p:grpSpPr>
        <p:sp>
          <p:nvSpPr>
            <p:cNvPr id="445" name="Google Shape;445;p38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7" name="Google Shape;447;p38"/>
          <p:cNvGrpSpPr/>
          <p:nvPr/>
        </p:nvGrpSpPr>
        <p:grpSpPr>
          <a:xfrm>
            <a:off x="4353689" y="1275757"/>
            <a:ext cx="319418" cy="320227"/>
            <a:chOff x="6617400" y="931125"/>
            <a:chExt cx="483600" cy="484825"/>
          </a:xfrm>
        </p:grpSpPr>
        <p:sp>
          <p:nvSpPr>
            <p:cNvPr id="448" name="Google Shape;448;p38"/>
            <p:cNvSpPr/>
            <p:nvPr/>
          </p:nvSpPr>
          <p:spPr>
            <a:xfrm>
              <a:off x="6843925" y="1183900"/>
              <a:ext cx="121525" cy="232050"/>
            </a:xfrm>
            <a:custGeom>
              <a:rect b="b" l="l" r="r" t="t"/>
              <a:pathLst>
                <a:path extrusionOk="0" h="9282" w="4861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8"/>
            <p:cNvSpPr/>
            <p:nvPr/>
          </p:nvSpPr>
          <p:spPr>
            <a:xfrm>
              <a:off x="6617400" y="931125"/>
              <a:ext cx="483600" cy="259500"/>
            </a:xfrm>
            <a:custGeom>
              <a:rect b="b" l="l" r="r" t="t"/>
              <a:pathLst>
                <a:path extrusionOk="0" h="10380" w="19344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38"/>
          <p:cNvGrpSpPr/>
          <p:nvPr/>
        </p:nvGrpSpPr>
        <p:grpSpPr>
          <a:xfrm>
            <a:off x="352297" y="1772998"/>
            <a:ext cx="308123" cy="216182"/>
            <a:chOff x="559275" y="1683950"/>
            <a:chExt cx="466500" cy="327300"/>
          </a:xfrm>
        </p:grpSpPr>
        <p:sp>
          <p:nvSpPr>
            <p:cNvPr id="451" name="Google Shape;451;p38"/>
            <p:cNvSpPr/>
            <p:nvPr/>
          </p:nvSpPr>
          <p:spPr>
            <a:xfrm>
              <a:off x="559275" y="1683950"/>
              <a:ext cx="466500" cy="197850"/>
            </a:xfrm>
            <a:custGeom>
              <a:rect b="b" l="l" r="r" t="t"/>
              <a:pathLst>
                <a:path extrusionOk="0" h="7914" w="1866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8"/>
            <p:cNvSpPr/>
            <p:nvPr/>
          </p:nvSpPr>
          <p:spPr>
            <a:xfrm>
              <a:off x="559275" y="1727925"/>
              <a:ext cx="466500" cy="283325"/>
            </a:xfrm>
            <a:custGeom>
              <a:rect b="b" l="l" r="r" t="t"/>
              <a:pathLst>
                <a:path extrusionOk="0" h="11333" w="1866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" name="Google Shape;453;p38"/>
          <p:cNvGrpSpPr/>
          <p:nvPr/>
        </p:nvGrpSpPr>
        <p:grpSpPr>
          <a:xfrm>
            <a:off x="797524" y="1730264"/>
            <a:ext cx="308123" cy="301667"/>
            <a:chOff x="1233350" y="1619250"/>
            <a:chExt cx="466500" cy="456725"/>
          </a:xfrm>
        </p:grpSpPr>
        <p:sp>
          <p:nvSpPr>
            <p:cNvPr id="454" name="Google Shape;454;p38"/>
            <p:cNvSpPr/>
            <p:nvPr/>
          </p:nvSpPr>
          <p:spPr>
            <a:xfrm>
              <a:off x="1233350" y="1619250"/>
              <a:ext cx="466500" cy="456725"/>
            </a:xfrm>
            <a:custGeom>
              <a:rect b="b" l="l" r="r" t="t"/>
              <a:pathLst>
                <a:path extrusionOk="0" h="18269" w="1866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8"/>
            <p:cNvSpPr/>
            <p:nvPr/>
          </p:nvSpPr>
          <p:spPr>
            <a:xfrm>
              <a:off x="1382325" y="1792025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8"/>
            <p:cNvSpPr/>
            <p:nvPr/>
          </p:nvSpPr>
          <p:spPr>
            <a:xfrm>
              <a:off x="1382325" y="1825000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8"/>
            <p:cNvSpPr/>
            <p:nvPr/>
          </p:nvSpPr>
          <p:spPr>
            <a:xfrm>
              <a:off x="1382325" y="1858575"/>
              <a:ext cx="70850" cy="12250"/>
            </a:xfrm>
            <a:custGeom>
              <a:rect b="b" l="l" r="r" t="t"/>
              <a:pathLst>
                <a:path extrusionOk="0" h="490" w="2834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" name="Google Shape;458;p38"/>
          <p:cNvGrpSpPr/>
          <p:nvPr/>
        </p:nvGrpSpPr>
        <p:grpSpPr>
          <a:xfrm>
            <a:off x="1252427" y="1736704"/>
            <a:ext cx="288771" cy="288771"/>
            <a:chOff x="1922075" y="1629000"/>
            <a:chExt cx="437200" cy="437200"/>
          </a:xfrm>
        </p:grpSpPr>
        <p:sp>
          <p:nvSpPr>
            <p:cNvPr id="459" name="Google Shape;459;p38"/>
            <p:cNvSpPr/>
            <p:nvPr/>
          </p:nvSpPr>
          <p:spPr>
            <a:xfrm>
              <a:off x="2208425" y="1629000"/>
              <a:ext cx="150850" cy="150850"/>
            </a:xfrm>
            <a:custGeom>
              <a:rect b="b" l="l" r="r" t="t"/>
              <a:pathLst>
                <a:path extrusionOk="0" h="6034" w="6034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8"/>
            <p:cNvSpPr/>
            <p:nvPr/>
          </p:nvSpPr>
          <p:spPr>
            <a:xfrm>
              <a:off x="1922075" y="1686400"/>
              <a:ext cx="379800" cy="379800"/>
            </a:xfrm>
            <a:custGeom>
              <a:rect b="b" l="l" r="r" t="t"/>
              <a:pathLst>
                <a:path extrusionOk="0" h="15192" w="15192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" name="Google Shape;461;p38"/>
          <p:cNvGrpSpPr/>
          <p:nvPr/>
        </p:nvGrpSpPr>
        <p:grpSpPr>
          <a:xfrm>
            <a:off x="1696448" y="1735498"/>
            <a:ext cx="291181" cy="291181"/>
            <a:chOff x="2594325" y="1627175"/>
            <a:chExt cx="440850" cy="440850"/>
          </a:xfrm>
        </p:grpSpPr>
        <p:sp>
          <p:nvSpPr>
            <p:cNvPr id="462" name="Google Shape;462;p38"/>
            <p:cNvSpPr/>
            <p:nvPr/>
          </p:nvSpPr>
          <p:spPr>
            <a:xfrm>
              <a:off x="2594325" y="1890950"/>
              <a:ext cx="177075" cy="177075"/>
            </a:xfrm>
            <a:custGeom>
              <a:rect b="b" l="l" r="r" t="t"/>
              <a:pathLst>
                <a:path extrusionOk="0" h="7083" w="7083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8"/>
            <p:cNvSpPr/>
            <p:nvPr/>
          </p:nvSpPr>
          <p:spPr>
            <a:xfrm>
              <a:off x="2858700" y="1627175"/>
              <a:ext cx="176475" cy="176475"/>
            </a:xfrm>
            <a:custGeom>
              <a:rect b="b" l="l" r="r" t="t"/>
              <a:pathLst>
                <a:path extrusionOk="0" h="7059" w="7059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8"/>
            <p:cNvSpPr/>
            <p:nvPr/>
          </p:nvSpPr>
          <p:spPr>
            <a:xfrm>
              <a:off x="2663325" y="1702275"/>
              <a:ext cx="296750" cy="296775"/>
            </a:xfrm>
            <a:custGeom>
              <a:rect b="b" l="l" r="r" t="t"/>
              <a:pathLst>
                <a:path extrusionOk="0" h="11871" w="1187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" name="Google Shape;465;p38"/>
          <p:cNvSpPr/>
          <p:nvPr/>
        </p:nvSpPr>
        <p:spPr>
          <a:xfrm>
            <a:off x="2154514" y="1748380"/>
            <a:ext cx="265389" cy="265372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6" name="Google Shape;466;p38"/>
          <p:cNvGrpSpPr/>
          <p:nvPr/>
        </p:nvGrpSpPr>
        <p:grpSpPr>
          <a:xfrm>
            <a:off x="2614328" y="1713718"/>
            <a:ext cx="236327" cy="334741"/>
            <a:chOff x="3984000" y="1594200"/>
            <a:chExt cx="357800" cy="506800"/>
          </a:xfrm>
        </p:grpSpPr>
        <p:sp>
          <p:nvSpPr>
            <p:cNvPr id="467" name="Google Shape;467;p38"/>
            <p:cNvSpPr/>
            <p:nvPr/>
          </p:nvSpPr>
          <p:spPr>
            <a:xfrm>
              <a:off x="3984000" y="1597875"/>
              <a:ext cx="44575" cy="503125"/>
            </a:xfrm>
            <a:custGeom>
              <a:rect b="b" l="l" r="r" t="t"/>
              <a:pathLst>
                <a:path extrusionOk="0" h="20125" w="1783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8"/>
            <p:cNvSpPr/>
            <p:nvPr/>
          </p:nvSpPr>
          <p:spPr>
            <a:xfrm>
              <a:off x="4041375" y="1594200"/>
              <a:ext cx="300425" cy="229600"/>
            </a:xfrm>
            <a:custGeom>
              <a:rect b="b" l="l" r="r" t="t"/>
              <a:pathLst>
                <a:path extrusionOk="0" h="9184" w="12017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" name="Google Shape;469;p38"/>
          <p:cNvGrpSpPr/>
          <p:nvPr/>
        </p:nvGrpSpPr>
        <p:grpSpPr>
          <a:xfrm>
            <a:off x="3022038" y="1785498"/>
            <a:ext cx="311360" cy="191182"/>
            <a:chOff x="4601275" y="1702875"/>
            <a:chExt cx="471400" cy="289450"/>
          </a:xfrm>
        </p:grpSpPr>
        <p:sp>
          <p:nvSpPr>
            <p:cNvPr id="470" name="Google Shape;470;p38"/>
            <p:cNvSpPr/>
            <p:nvPr/>
          </p:nvSpPr>
          <p:spPr>
            <a:xfrm>
              <a:off x="4816200" y="170287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8"/>
            <p:cNvSpPr/>
            <p:nvPr/>
          </p:nvSpPr>
          <p:spPr>
            <a:xfrm>
              <a:off x="503112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8"/>
            <p:cNvSpPr/>
            <p:nvPr/>
          </p:nvSpPr>
          <p:spPr>
            <a:xfrm>
              <a:off x="4634875" y="1756000"/>
              <a:ext cx="404225" cy="178325"/>
            </a:xfrm>
            <a:custGeom>
              <a:rect b="b" l="l" r="r" t="t"/>
              <a:pathLst>
                <a:path extrusionOk="0" h="7133" w="16169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8"/>
            <p:cNvSpPr/>
            <p:nvPr/>
          </p:nvSpPr>
          <p:spPr>
            <a:xfrm>
              <a:off x="460127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8"/>
            <p:cNvSpPr/>
            <p:nvPr/>
          </p:nvSpPr>
          <p:spPr>
            <a:xfrm>
              <a:off x="4673325" y="1947725"/>
              <a:ext cx="327300" cy="44600"/>
            </a:xfrm>
            <a:custGeom>
              <a:rect b="b" l="l" r="r" t="t"/>
              <a:pathLst>
                <a:path extrusionOk="0" h="1784" w="13092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" name="Google Shape;475;p38"/>
          <p:cNvGrpSpPr/>
          <p:nvPr/>
        </p:nvGrpSpPr>
        <p:grpSpPr>
          <a:xfrm>
            <a:off x="3482192" y="1738718"/>
            <a:ext cx="281505" cy="284742"/>
            <a:chOff x="5297950" y="1632050"/>
            <a:chExt cx="426200" cy="431100"/>
          </a:xfrm>
        </p:grpSpPr>
        <p:sp>
          <p:nvSpPr>
            <p:cNvPr id="476" name="Google Shape;476;p38"/>
            <p:cNvSpPr/>
            <p:nvPr/>
          </p:nvSpPr>
          <p:spPr>
            <a:xfrm>
              <a:off x="5404800" y="1936125"/>
              <a:ext cx="212500" cy="127025"/>
            </a:xfrm>
            <a:custGeom>
              <a:rect b="b" l="l" r="r" t="t"/>
              <a:pathLst>
                <a:path extrusionOk="0" h="5081" w="850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8"/>
            <p:cNvSpPr/>
            <p:nvPr/>
          </p:nvSpPr>
          <p:spPr>
            <a:xfrm>
              <a:off x="5297950" y="1632050"/>
              <a:ext cx="426200" cy="294950"/>
            </a:xfrm>
            <a:custGeom>
              <a:rect b="b" l="l" r="r" t="t"/>
              <a:pathLst>
                <a:path extrusionOk="0" h="11798" w="17048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" name="Google Shape;478;p38"/>
          <p:cNvGrpSpPr/>
          <p:nvPr/>
        </p:nvGrpSpPr>
        <p:grpSpPr>
          <a:xfrm>
            <a:off x="3926610" y="1730264"/>
            <a:ext cx="283123" cy="301667"/>
            <a:chOff x="5970800" y="1619250"/>
            <a:chExt cx="428650" cy="456725"/>
          </a:xfrm>
        </p:grpSpPr>
        <p:sp>
          <p:nvSpPr>
            <p:cNvPr id="479" name="Google Shape;479;p38"/>
            <p:cNvSpPr/>
            <p:nvPr/>
          </p:nvSpPr>
          <p:spPr>
            <a:xfrm>
              <a:off x="5970800" y="1674200"/>
              <a:ext cx="377975" cy="377950"/>
            </a:xfrm>
            <a:custGeom>
              <a:rect b="b" l="l" r="r" t="t"/>
              <a:pathLst>
                <a:path extrusionOk="0" h="15118" w="15119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8"/>
            <p:cNvSpPr/>
            <p:nvPr/>
          </p:nvSpPr>
          <p:spPr>
            <a:xfrm>
              <a:off x="6068500" y="1771875"/>
              <a:ext cx="182575" cy="182600"/>
            </a:xfrm>
            <a:custGeom>
              <a:rect b="b" l="l" r="r" t="t"/>
              <a:pathLst>
                <a:path extrusionOk="0" h="7304" w="7303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8"/>
            <p:cNvSpPr/>
            <p:nvPr/>
          </p:nvSpPr>
          <p:spPr>
            <a:xfrm>
              <a:off x="5981175" y="2005125"/>
              <a:ext cx="75125" cy="70850"/>
            </a:xfrm>
            <a:custGeom>
              <a:rect b="b" l="l" r="r" t="t"/>
              <a:pathLst>
                <a:path extrusionOk="0" h="2834" w="3005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8"/>
            <p:cNvSpPr/>
            <p:nvPr/>
          </p:nvSpPr>
          <p:spPr>
            <a:xfrm>
              <a:off x="6263875" y="2005125"/>
              <a:ext cx="74525" cy="70850"/>
            </a:xfrm>
            <a:custGeom>
              <a:rect b="b" l="l" r="r" t="t"/>
              <a:pathLst>
                <a:path extrusionOk="0" h="2834" w="2981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8"/>
            <p:cNvSpPr/>
            <p:nvPr/>
          </p:nvSpPr>
          <p:spPr>
            <a:xfrm>
              <a:off x="6147875" y="1619250"/>
              <a:ext cx="251575" cy="255850"/>
            </a:xfrm>
            <a:custGeom>
              <a:rect b="b" l="l" r="r" t="t"/>
              <a:pathLst>
                <a:path extrusionOk="0" h="10234" w="10063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" name="Google Shape;484;p38"/>
          <p:cNvGrpSpPr/>
          <p:nvPr/>
        </p:nvGrpSpPr>
        <p:grpSpPr>
          <a:xfrm>
            <a:off x="4358940" y="1726631"/>
            <a:ext cx="317387" cy="289563"/>
            <a:chOff x="6625350" y="1613750"/>
            <a:chExt cx="480525" cy="438400"/>
          </a:xfrm>
        </p:grpSpPr>
        <p:sp>
          <p:nvSpPr>
            <p:cNvPr id="485" name="Google Shape;485;p38"/>
            <p:cNvSpPr/>
            <p:nvPr/>
          </p:nvSpPr>
          <p:spPr>
            <a:xfrm>
              <a:off x="6670525" y="1887275"/>
              <a:ext cx="117875" cy="164875"/>
            </a:xfrm>
            <a:custGeom>
              <a:rect b="b" l="l" r="r" t="t"/>
              <a:pathLst>
                <a:path extrusionOk="0" h="6595" w="4715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8"/>
            <p:cNvSpPr/>
            <p:nvPr/>
          </p:nvSpPr>
          <p:spPr>
            <a:xfrm>
              <a:off x="7075950" y="1754175"/>
              <a:ext cx="29925" cy="99550"/>
            </a:xfrm>
            <a:custGeom>
              <a:rect b="b" l="l" r="r" t="t"/>
              <a:pathLst>
                <a:path extrusionOk="0" h="3982" w="1197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8"/>
            <p:cNvSpPr/>
            <p:nvPr/>
          </p:nvSpPr>
          <p:spPr>
            <a:xfrm>
              <a:off x="6625350" y="1729750"/>
              <a:ext cx="97700" cy="147175"/>
            </a:xfrm>
            <a:custGeom>
              <a:rect b="b" l="l" r="r" t="t"/>
              <a:pathLst>
                <a:path extrusionOk="0" h="5887" w="3908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8"/>
            <p:cNvSpPr/>
            <p:nvPr/>
          </p:nvSpPr>
          <p:spPr>
            <a:xfrm>
              <a:off x="6736475" y="1638175"/>
              <a:ext cx="279650" cy="330325"/>
            </a:xfrm>
            <a:custGeom>
              <a:rect b="b" l="l" r="r" t="t"/>
              <a:pathLst>
                <a:path extrusionOk="0" h="13213" w="11186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8"/>
            <p:cNvSpPr/>
            <p:nvPr/>
          </p:nvSpPr>
          <p:spPr>
            <a:xfrm>
              <a:off x="7029550" y="1613750"/>
              <a:ext cx="34200" cy="379800"/>
            </a:xfrm>
            <a:custGeom>
              <a:rect b="b" l="l" r="r" t="t"/>
              <a:pathLst>
                <a:path extrusionOk="0" h="15192" w="1368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38"/>
          <p:cNvGrpSpPr/>
          <p:nvPr/>
        </p:nvGrpSpPr>
        <p:grpSpPr>
          <a:xfrm>
            <a:off x="386577" y="2197667"/>
            <a:ext cx="239563" cy="257314"/>
            <a:chOff x="611175" y="2326900"/>
            <a:chExt cx="362700" cy="389575"/>
          </a:xfrm>
        </p:grpSpPr>
        <p:sp>
          <p:nvSpPr>
            <p:cNvPr id="491" name="Google Shape;491;p38"/>
            <p:cNvSpPr/>
            <p:nvPr/>
          </p:nvSpPr>
          <p:spPr>
            <a:xfrm>
              <a:off x="611175" y="2326900"/>
              <a:ext cx="362700" cy="389575"/>
            </a:xfrm>
            <a:custGeom>
              <a:rect b="b" l="l" r="r" t="t"/>
              <a:pathLst>
                <a:path extrusionOk="0" h="15583" w="14508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8"/>
            <p:cNvSpPr/>
            <p:nvPr/>
          </p:nvSpPr>
          <p:spPr>
            <a:xfrm>
              <a:off x="794950" y="2500900"/>
              <a:ext cx="24450" cy="23850"/>
            </a:xfrm>
            <a:custGeom>
              <a:rect b="b" l="l" r="r" t="t"/>
              <a:pathLst>
                <a:path extrusionOk="0" h="954" w="978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8"/>
            <p:cNvSpPr/>
            <p:nvPr/>
          </p:nvSpPr>
          <p:spPr>
            <a:xfrm>
              <a:off x="754650" y="2381250"/>
              <a:ext cx="75750" cy="14050"/>
            </a:xfrm>
            <a:custGeom>
              <a:rect b="b" l="l" r="r" t="t"/>
              <a:pathLst>
                <a:path extrusionOk="0" h="562" w="303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8"/>
            <p:cNvSpPr/>
            <p:nvPr/>
          </p:nvSpPr>
          <p:spPr>
            <a:xfrm>
              <a:off x="765025" y="2453900"/>
              <a:ext cx="31175" cy="31150"/>
            </a:xfrm>
            <a:custGeom>
              <a:rect b="b" l="l" r="r" t="t"/>
              <a:pathLst>
                <a:path extrusionOk="0" h="1246" w="1247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5" name="Google Shape;495;p38"/>
          <p:cNvSpPr/>
          <p:nvPr/>
        </p:nvSpPr>
        <p:spPr>
          <a:xfrm>
            <a:off x="825326" y="2200034"/>
            <a:ext cx="252476" cy="252476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8"/>
          <p:cNvSpPr/>
          <p:nvPr/>
        </p:nvSpPr>
        <p:spPr>
          <a:xfrm>
            <a:off x="1270540" y="2200034"/>
            <a:ext cx="252476" cy="252476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38"/>
          <p:cNvSpPr/>
          <p:nvPr/>
        </p:nvSpPr>
        <p:spPr>
          <a:xfrm>
            <a:off x="1715755" y="2200034"/>
            <a:ext cx="252476" cy="252476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8" name="Google Shape;498;p38"/>
          <p:cNvGrpSpPr/>
          <p:nvPr/>
        </p:nvGrpSpPr>
        <p:grpSpPr>
          <a:xfrm>
            <a:off x="2219911" y="2156534"/>
            <a:ext cx="134709" cy="336360"/>
            <a:chOff x="3386850" y="2264625"/>
            <a:chExt cx="203950" cy="509250"/>
          </a:xfrm>
        </p:grpSpPr>
        <p:sp>
          <p:nvSpPr>
            <p:cNvPr id="499" name="Google Shape;499;p38"/>
            <p:cNvSpPr/>
            <p:nvPr/>
          </p:nvSpPr>
          <p:spPr>
            <a:xfrm>
              <a:off x="3386850" y="2370850"/>
              <a:ext cx="203950" cy="403025"/>
            </a:xfrm>
            <a:custGeom>
              <a:rect b="b" l="l" r="r" t="t"/>
              <a:pathLst>
                <a:path extrusionOk="0" h="16121" w="8158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8"/>
            <p:cNvSpPr/>
            <p:nvPr/>
          </p:nvSpPr>
          <p:spPr>
            <a:xfrm>
              <a:off x="3446075" y="2264625"/>
              <a:ext cx="85500" cy="94050"/>
            </a:xfrm>
            <a:custGeom>
              <a:rect b="b" l="l" r="r" t="t"/>
              <a:pathLst>
                <a:path extrusionOk="0" h="3762" w="342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" name="Google Shape;501;p38"/>
          <p:cNvGrpSpPr/>
          <p:nvPr/>
        </p:nvGrpSpPr>
        <p:grpSpPr>
          <a:xfrm>
            <a:off x="3122468" y="2199285"/>
            <a:ext cx="110502" cy="250858"/>
            <a:chOff x="4753325" y="2329350"/>
            <a:chExt cx="167300" cy="379800"/>
          </a:xfrm>
        </p:grpSpPr>
        <p:sp>
          <p:nvSpPr>
            <p:cNvPr id="502" name="Google Shape;502;p38"/>
            <p:cNvSpPr/>
            <p:nvPr/>
          </p:nvSpPr>
          <p:spPr>
            <a:xfrm>
              <a:off x="4753325" y="2424600"/>
              <a:ext cx="167300" cy="284550"/>
            </a:xfrm>
            <a:custGeom>
              <a:rect b="b" l="l" r="r" t="t"/>
              <a:pathLst>
                <a:path extrusionOk="0" h="11382" w="6692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8"/>
            <p:cNvSpPr/>
            <p:nvPr/>
          </p:nvSpPr>
          <p:spPr>
            <a:xfrm>
              <a:off x="4798500" y="2329350"/>
              <a:ext cx="76950" cy="84275"/>
            </a:xfrm>
            <a:custGeom>
              <a:rect b="b" l="l" r="r" t="t"/>
              <a:pathLst>
                <a:path extrusionOk="0" h="3371" w="3078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" name="Google Shape;504;p38"/>
          <p:cNvGrpSpPr/>
          <p:nvPr/>
        </p:nvGrpSpPr>
        <p:grpSpPr>
          <a:xfrm>
            <a:off x="2675210" y="2158136"/>
            <a:ext cx="114564" cy="333140"/>
            <a:chOff x="4076175" y="2267050"/>
            <a:chExt cx="173450" cy="504375"/>
          </a:xfrm>
        </p:grpSpPr>
        <p:sp>
          <p:nvSpPr>
            <p:cNvPr id="505" name="Google Shape;505;p38"/>
            <p:cNvSpPr/>
            <p:nvPr/>
          </p:nvSpPr>
          <p:spPr>
            <a:xfrm>
              <a:off x="4122600" y="2267050"/>
              <a:ext cx="80600" cy="91625"/>
            </a:xfrm>
            <a:custGeom>
              <a:rect b="b" l="l" r="r" t="t"/>
              <a:pathLst>
                <a:path extrusionOk="0" h="3665" w="3224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8"/>
            <p:cNvSpPr/>
            <p:nvPr/>
          </p:nvSpPr>
          <p:spPr>
            <a:xfrm>
              <a:off x="4076175" y="2370250"/>
              <a:ext cx="173450" cy="401175"/>
            </a:xfrm>
            <a:custGeom>
              <a:rect b="b" l="l" r="r" t="t"/>
              <a:pathLst>
                <a:path extrusionOk="0" h="16047" w="6938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7" name="Google Shape;507;p38"/>
          <p:cNvSpPr/>
          <p:nvPr/>
        </p:nvSpPr>
        <p:spPr>
          <a:xfrm>
            <a:off x="3496615" y="2193181"/>
            <a:ext cx="252476" cy="266181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" name="Google Shape;508;p38"/>
          <p:cNvGrpSpPr/>
          <p:nvPr/>
        </p:nvGrpSpPr>
        <p:grpSpPr>
          <a:xfrm>
            <a:off x="3929433" y="2198063"/>
            <a:ext cx="277476" cy="256505"/>
            <a:chOff x="5975075" y="2327500"/>
            <a:chExt cx="420100" cy="388350"/>
          </a:xfrm>
        </p:grpSpPr>
        <p:sp>
          <p:nvSpPr>
            <p:cNvPr id="509" name="Google Shape;509;p38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8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" name="Google Shape;511;p38"/>
          <p:cNvGrpSpPr/>
          <p:nvPr/>
        </p:nvGrpSpPr>
        <p:grpSpPr>
          <a:xfrm>
            <a:off x="4428293" y="2190401"/>
            <a:ext cx="170211" cy="277476"/>
            <a:chOff x="6730350" y="2315900"/>
            <a:chExt cx="257700" cy="420100"/>
          </a:xfrm>
        </p:grpSpPr>
        <p:sp>
          <p:nvSpPr>
            <p:cNvPr id="512" name="Google Shape;512;p38"/>
            <p:cNvSpPr/>
            <p:nvPr/>
          </p:nvSpPr>
          <p:spPr>
            <a:xfrm>
              <a:off x="6807900" y="26712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8"/>
            <p:cNvSpPr/>
            <p:nvPr/>
          </p:nvSpPr>
          <p:spPr>
            <a:xfrm>
              <a:off x="6807900" y="26364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8"/>
            <p:cNvSpPr/>
            <p:nvPr/>
          </p:nvSpPr>
          <p:spPr>
            <a:xfrm>
              <a:off x="6807900" y="2706075"/>
              <a:ext cx="102600" cy="29925"/>
            </a:xfrm>
            <a:custGeom>
              <a:rect b="b" l="l" r="r" t="t"/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8"/>
            <p:cNvSpPr/>
            <p:nvPr/>
          </p:nvSpPr>
          <p:spPr>
            <a:xfrm>
              <a:off x="6811575" y="2463675"/>
              <a:ext cx="95275" cy="160600"/>
            </a:xfrm>
            <a:custGeom>
              <a:rect b="b" l="l" r="r" t="t"/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8"/>
            <p:cNvSpPr/>
            <p:nvPr/>
          </p:nvSpPr>
          <p:spPr>
            <a:xfrm>
              <a:off x="6730350" y="2315900"/>
              <a:ext cx="257700" cy="308375"/>
            </a:xfrm>
            <a:custGeom>
              <a:rect b="b" l="l" r="r" t="t"/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" name="Google Shape;517;p38"/>
          <p:cNvGrpSpPr/>
          <p:nvPr/>
        </p:nvGrpSpPr>
        <p:grpSpPr>
          <a:xfrm>
            <a:off x="463195" y="2614261"/>
            <a:ext cx="86327" cy="314580"/>
            <a:chOff x="727175" y="2957625"/>
            <a:chExt cx="130700" cy="476275"/>
          </a:xfrm>
        </p:grpSpPr>
        <p:sp>
          <p:nvSpPr>
            <p:cNvPr id="518" name="Google Shape;518;p38"/>
            <p:cNvSpPr/>
            <p:nvPr/>
          </p:nvSpPr>
          <p:spPr>
            <a:xfrm>
              <a:off x="727175" y="2957625"/>
              <a:ext cx="130700" cy="476275"/>
            </a:xfrm>
            <a:custGeom>
              <a:rect b="b" l="l" r="r" t="t"/>
              <a:pathLst>
                <a:path extrusionOk="0" h="19051" w="5228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8"/>
            <p:cNvSpPr/>
            <p:nvPr/>
          </p:nvSpPr>
          <p:spPr>
            <a:xfrm>
              <a:off x="751600" y="3090125"/>
              <a:ext cx="81850" cy="319350"/>
            </a:xfrm>
            <a:custGeom>
              <a:rect b="b" l="l" r="r" t="t"/>
              <a:pathLst>
                <a:path extrusionOk="0" h="12774" w="3274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0" name="Google Shape;520;p38"/>
          <p:cNvSpPr/>
          <p:nvPr/>
        </p:nvSpPr>
        <p:spPr>
          <a:xfrm>
            <a:off x="1264497" y="2601706"/>
            <a:ext cx="264563" cy="339580"/>
          </a:xfrm>
          <a:custGeom>
            <a:rect b="b" l="l" r="r" t="t"/>
            <a:pathLst>
              <a:path extrusionOk="0" h="20565" w="16022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38"/>
          <p:cNvSpPr/>
          <p:nvPr/>
        </p:nvSpPr>
        <p:spPr>
          <a:xfrm>
            <a:off x="853561" y="2601706"/>
            <a:ext cx="196003" cy="339580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2" name="Google Shape;522;p38"/>
          <p:cNvGrpSpPr/>
          <p:nvPr/>
        </p:nvGrpSpPr>
        <p:grpSpPr>
          <a:xfrm>
            <a:off x="1689183" y="2624333"/>
            <a:ext cx="305712" cy="294418"/>
            <a:chOff x="2583325" y="2972875"/>
            <a:chExt cx="462850" cy="445750"/>
          </a:xfrm>
        </p:grpSpPr>
        <p:sp>
          <p:nvSpPr>
            <p:cNvPr id="523" name="Google Shape;523;p38"/>
            <p:cNvSpPr/>
            <p:nvPr/>
          </p:nvSpPr>
          <p:spPr>
            <a:xfrm>
              <a:off x="2701775" y="3323350"/>
              <a:ext cx="225950" cy="95275"/>
            </a:xfrm>
            <a:custGeom>
              <a:rect b="b" l="l" r="r" t="t"/>
              <a:pathLst>
                <a:path extrusionOk="0" h="3811" w="9038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8"/>
            <p:cNvSpPr/>
            <p:nvPr/>
          </p:nvSpPr>
          <p:spPr>
            <a:xfrm>
              <a:off x="2583325" y="2972875"/>
              <a:ext cx="462850" cy="337075"/>
            </a:xfrm>
            <a:custGeom>
              <a:rect b="b" l="l" r="r" t="t"/>
              <a:pathLst>
                <a:path extrusionOk="0" h="13483" w="18514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38"/>
          <p:cNvGrpSpPr/>
          <p:nvPr/>
        </p:nvGrpSpPr>
        <p:grpSpPr>
          <a:xfrm>
            <a:off x="2123924" y="2668306"/>
            <a:ext cx="326683" cy="206489"/>
            <a:chOff x="3241525" y="3039450"/>
            <a:chExt cx="494600" cy="312625"/>
          </a:xfrm>
        </p:grpSpPr>
        <p:sp>
          <p:nvSpPr>
            <p:cNvPr id="526" name="Google Shape;526;p38"/>
            <p:cNvSpPr/>
            <p:nvPr/>
          </p:nvSpPr>
          <p:spPr>
            <a:xfrm>
              <a:off x="3241525" y="3039450"/>
              <a:ext cx="494600" cy="312625"/>
            </a:xfrm>
            <a:custGeom>
              <a:rect b="b" l="l" r="r" t="t"/>
              <a:pathLst>
                <a:path extrusionOk="0" h="12505" w="19784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3384400" y="3091350"/>
              <a:ext cx="208850" cy="208825"/>
            </a:xfrm>
            <a:custGeom>
              <a:rect b="b" l="l" r="r" t="t"/>
              <a:pathLst>
                <a:path extrusionOk="0" h="8353" w="8354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8" name="Google Shape;528;p38"/>
          <p:cNvSpPr/>
          <p:nvPr/>
        </p:nvSpPr>
        <p:spPr>
          <a:xfrm>
            <a:off x="3037282" y="2631147"/>
            <a:ext cx="280713" cy="280696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9" name="Google Shape;529;p38"/>
          <p:cNvGrpSpPr/>
          <p:nvPr/>
        </p:nvGrpSpPr>
        <p:grpSpPr>
          <a:xfrm>
            <a:off x="3453956" y="2646526"/>
            <a:ext cx="337978" cy="250049"/>
            <a:chOff x="5255200" y="3006475"/>
            <a:chExt cx="511700" cy="378575"/>
          </a:xfrm>
        </p:grpSpPr>
        <p:sp>
          <p:nvSpPr>
            <p:cNvPr id="530" name="Google Shape;530;p38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" name="Google Shape;532;p38"/>
          <p:cNvGrpSpPr/>
          <p:nvPr/>
        </p:nvGrpSpPr>
        <p:grpSpPr>
          <a:xfrm>
            <a:off x="2595768" y="2632011"/>
            <a:ext cx="273447" cy="279078"/>
            <a:chOff x="3955900" y="2984500"/>
            <a:chExt cx="414000" cy="422525"/>
          </a:xfrm>
        </p:grpSpPr>
        <p:sp>
          <p:nvSpPr>
            <p:cNvPr id="533" name="Google Shape;533;p38"/>
            <p:cNvSpPr/>
            <p:nvPr/>
          </p:nvSpPr>
          <p:spPr>
            <a:xfrm>
              <a:off x="3955900" y="2984500"/>
              <a:ext cx="315700" cy="315675"/>
            </a:xfrm>
            <a:custGeom>
              <a:rect b="b" l="l" r="r" t="t"/>
              <a:pathLst>
                <a:path extrusionOk="0" h="12627" w="12628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3992525" y="3021125"/>
              <a:ext cx="242425" cy="242425"/>
            </a:xfrm>
            <a:custGeom>
              <a:rect b="b" l="l" r="r" t="t"/>
              <a:pathLst>
                <a:path extrusionOk="0" h="9697" w="9697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4215400" y="3253150"/>
              <a:ext cx="154500" cy="153875"/>
            </a:xfrm>
            <a:custGeom>
              <a:rect b="b" l="l" r="r" t="t"/>
              <a:pathLst>
                <a:path extrusionOk="0" h="6155" w="618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6" name="Google Shape;536;p38"/>
          <p:cNvSpPr/>
          <p:nvPr/>
        </p:nvSpPr>
        <p:spPr>
          <a:xfrm>
            <a:off x="355111" y="3096522"/>
            <a:ext cx="305696" cy="240372"/>
          </a:xfrm>
          <a:custGeom>
            <a:rect b="b" l="l" r="r" t="t"/>
            <a:pathLst>
              <a:path extrusionOk="0" h="14557" w="18513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38"/>
          <p:cNvSpPr/>
          <p:nvPr/>
        </p:nvSpPr>
        <p:spPr>
          <a:xfrm>
            <a:off x="3961594" y="2618234"/>
            <a:ext cx="212945" cy="306522"/>
          </a:xfrm>
          <a:custGeom>
            <a:rect b="b" l="l" r="r" t="t"/>
            <a:pathLst>
              <a:path extrusionOk="0" h="18563" w="12896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8" name="Google Shape;538;p38"/>
          <p:cNvGrpSpPr/>
          <p:nvPr/>
        </p:nvGrpSpPr>
        <p:grpSpPr>
          <a:xfrm>
            <a:off x="4408940" y="2627966"/>
            <a:ext cx="208916" cy="296845"/>
            <a:chOff x="6701050" y="2978375"/>
            <a:chExt cx="316300" cy="449425"/>
          </a:xfrm>
        </p:grpSpPr>
        <p:sp>
          <p:nvSpPr>
            <p:cNvPr id="539" name="Google Shape;539;p38"/>
            <p:cNvSpPr/>
            <p:nvPr/>
          </p:nvSpPr>
          <p:spPr>
            <a:xfrm>
              <a:off x="6701050" y="2978375"/>
              <a:ext cx="316300" cy="78175"/>
            </a:xfrm>
            <a:custGeom>
              <a:rect b="b" l="l" r="r" t="t"/>
              <a:pathLst>
                <a:path extrusionOk="0" h="3127" w="12652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6713875" y="3068750"/>
              <a:ext cx="290650" cy="359050"/>
            </a:xfrm>
            <a:custGeom>
              <a:rect b="b" l="l" r="r" t="t"/>
              <a:pathLst>
                <a:path extrusionOk="0" h="14362" w="11626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38"/>
          <p:cNvGrpSpPr/>
          <p:nvPr/>
        </p:nvGrpSpPr>
        <p:grpSpPr>
          <a:xfrm>
            <a:off x="802758" y="3116752"/>
            <a:ext cx="297654" cy="200049"/>
            <a:chOff x="1241275" y="3718400"/>
            <a:chExt cx="450650" cy="302875"/>
          </a:xfrm>
        </p:grpSpPr>
        <p:sp>
          <p:nvSpPr>
            <p:cNvPr id="542" name="Google Shape;542;p38"/>
            <p:cNvSpPr/>
            <p:nvPr/>
          </p:nvSpPr>
          <p:spPr>
            <a:xfrm>
              <a:off x="1241275" y="3718400"/>
              <a:ext cx="450650" cy="302875"/>
            </a:xfrm>
            <a:custGeom>
              <a:rect b="b" l="l" r="r" t="t"/>
              <a:pathLst>
                <a:path extrusionOk="0" h="12115" w="18026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8"/>
            <p:cNvSpPr/>
            <p:nvPr/>
          </p:nvSpPr>
          <p:spPr>
            <a:xfrm>
              <a:off x="1293175" y="3895475"/>
              <a:ext cx="174050" cy="12225"/>
            </a:xfrm>
            <a:custGeom>
              <a:rect b="b" l="l" r="r" t="t"/>
              <a:pathLst>
                <a:path extrusionOk="0" h="489" w="6962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1293175" y="3935775"/>
              <a:ext cx="122750" cy="12225"/>
            </a:xfrm>
            <a:custGeom>
              <a:rect b="b" l="l" r="r" t="t"/>
              <a:pathLst>
                <a:path extrusionOk="0" h="489" w="491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1570375" y="3901575"/>
              <a:ext cx="62300" cy="40325"/>
            </a:xfrm>
            <a:custGeom>
              <a:rect b="b" l="l" r="r" t="t"/>
              <a:pathLst>
                <a:path extrusionOk="0" h="1613" w="2492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" name="Google Shape;546;p38"/>
          <p:cNvGrpSpPr/>
          <p:nvPr/>
        </p:nvGrpSpPr>
        <p:grpSpPr>
          <a:xfrm>
            <a:off x="1252031" y="3101429"/>
            <a:ext cx="289563" cy="231092"/>
            <a:chOff x="1921475" y="3695200"/>
            <a:chExt cx="438400" cy="349875"/>
          </a:xfrm>
        </p:grpSpPr>
        <p:sp>
          <p:nvSpPr>
            <p:cNvPr id="547" name="Google Shape;547;p38"/>
            <p:cNvSpPr/>
            <p:nvPr/>
          </p:nvSpPr>
          <p:spPr>
            <a:xfrm>
              <a:off x="2246900" y="3992550"/>
              <a:ext cx="52525" cy="52525"/>
            </a:xfrm>
            <a:custGeom>
              <a:rect b="b" l="l" r="r" t="t"/>
              <a:pathLst>
                <a:path extrusionOk="0" h="2101" w="2101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2033800" y="39925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1921475" y="3695200"/>
              <a:ext cx="438400" cy="297975"/>
            </a:xfrm>
            <a:custGeom>
              <a:rect b="b" l="l" r="r" t="t"/>
              <a:pathLst>
                <a:path extrusionOk="0" h="11919" w="17536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" name="Google Shape;550;p38"/>
          <p:cNvGrpSpPr/>
          <p:nvPr/>
        </p:nvGrpSpPr>
        <p:grpSpPr>
          <a:xfrm>
            <a:off x="1700081" y="3097796"/>
            <a:ext cx="283916" cy="237962"/>
            <a:chOff x="2599825" y="3689700"/>
            <a:chExt cx="429850" cy="360275"/>
          </a:xfrm>
        </p:grpSpPr>
        <p:sp>
          <p:nvSpPr>
            <p:cNvPr id="551" name="Google Shape;551;p38"/>
            <p:cNvSpPr/>
            <p:nvPr/>
          </p:nvSpPr>
          <p:spPr>
            <a:xfrm>
              <a:off x="2599825" y="3689700"/>
              <a:ext cx="429850" cy="169150"/>
            </a:xfrm>
            <a:custGeom>
              <a:rect b="b" l="l" r="r" t="t"/>
              <a:pathLst>
                <a:path extrusionOk="0" h="6766" w="17194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2599825" y="3861275"/>
              <a:ext cx="429850" cy="188700"/>
            </a:xfrm>
            <a:custGeom>
              <a:rect b="b" l="l" r="r" t="t"/>
              <a:pathLst>
                <a:path extrusionOk="0" h="7548" w="17194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" name="Google Shape;553;p38"/>
          <p:cNvGrpSpPr/>
          <p:nvPr/>
        </p:nvGrpSpPr>
        <p:grpSpPr>
          <a:xfrm>
            <a:off x="2159013" y="3073192"/>
            <a:ext cx="256505" cy="267800"/>
            <a:chOff x="3294650" y="3652450"/>
            <a:chExt cx="388350" cy="405450"/>
          </a:xfrm>
        </p:grpSpPr>
        <p:sp>
          <p:nvSpPr>
            <p:cNvPr id="554" name="Google Shape;554;p38"/>
            <p:cNvSpPr/>
            <p:nvPr/>
          </p:nvSpPr>
          <p:spPr>
            <a:xfrm>
              <a:off x="3294650" y="3681775"/>
              <a:ext cx="376150" cy="376125"/>
            </a:xfrm>
            <a:custGeom>
              <a:rect b="b" l="l" r="r" t="t"/>
              <a:pathLst>
                <a:path extrusionOk="0" h="15045" w="15046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3494925" y="3760525"/>
              <a:ext cx="188075" cy="97100"/>
            </a:xfrm>
            <a:custGeom>
              <a:rect b="b" l="l" r="r" t="t"/>
              <a:pathLst>
                <a:path extrusionOk="0" h="3884" w="7523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3494925" y="3652450"/>
              <a:ext cx="161200" cy="188100"/>
            </a:xfrm>
            <a:custGeom>
              <a:rect b="b" l="l" r="r" t="t"/>
              <a:pathLst>
                <a:path extrusionOk="0" h="7524" w="6448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38"/>
          <p:cNvGrpSpPr/>
          <p:nvPr/>
        </p:nvGrpSpPr>
        <p:grpSpPr>
          <a:xfrm>
            <a:off x="2582872" y="3107076"/>
            <a:ext cx="299240" cy="219402"/>
            <a:chOff x="3936375" y="3703750"/>
            <a:chExt cx="453050" cy="332175"/>
          </a:xfrm>
        </p:grpSpPr>
        <p:sp>
          <p:nvSpPr>
            <p:cNvPr id="558" name="Google Shape;558;p38"/>
            <p:cNvSpPr/>
            <p:nvPr/>
          </p:nvSpPr>
          <p:spPr>
            <a:xfrm>
              <a:off x="3936375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3988875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4259350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4078625" y="3717800"/>
              <a:ext cx="77575" cy="279650"/>
            </a:xfrm>
            <a:custGeom>
              <a:rect b="b" l="l" r="r" t="t"/>
              <a:pathLst>
                <a:path extrusionOk="0" h="11186" w="3103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4168375" y="3788625"/>
              <a:ext cx="78175" cy="208825"/>
            </a:xfrm>
            <a:custGeom>
              <a:rect b="b" l="l" r="r" t="t"/>
              <a:pathLst>
                <a:path extrusionOk="0" h="8353" w="3127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" name="Google Shape;563;p38"/>
          <p:cNvGrpSpPr/>
          <p:nvPr/>
        </p:nvGrpSpPr>
        <p:grpSpPr>
          <a:xfrm>
            <a:off x="3028099" y="3107076"/>
            <a:ext cx="299240" cy="219402"/>
            <a:chOff x="4610450" y="3703750"/>
            <a:chExt cx="453050" cy="332175"/>
          </a:xfrm>
        </p:grpSpPr>
        <p:sp>
          <p:nvSpPr>
            <p:cNvPr id="564" name="Google Shape;564;p38"/>
            <p:cNvSpPr/>
            <p:nvPr/>
          </p:nvSpPr>
          <p:spPr>
            <a:xfrm>
              <a:off x="4610450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4642200" y="3730000"/>
              <a:ext cx="389550" cy="249150"/>
            </a:xfrm>
            <a:custGeom>
              <a:rect b="b" l="l" r="r" t="t"/>
              <a:pathLst>
                <a:path extrusionOk="0" h="9966" w="15582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" name="Google Shape;566;p38"/>
          <p:cNvGrpSpPr/>
          <p:nvPr/>
        </p:nvGrpSpPr>
        <p:grpSpPr>
          <a:xfrm>
            <a:off x="3483811" y="3084900"/>
            <a:ext cx="278269" cy="263754"/>
            <a:chOff x="5300400" y="3670175"/>
            <a:chExt cx="421300" cy="399325"/>
          </a:xfrm>
        </p:grpSpPr>
        <p:sp>
          <p:nvSpPr>
            <p:cNvPr id="567" name="Google Shape;567;p38"/>
            <p:cNvSpPr/>
            <p:nvPr/>
          </p:nvSpPr>
          <p:spPr>
            <a:xfrm>
              <a:off x="5300400" y="3708025"/>
              <a:ext cx="421300" cy="267450"/>
            </a:xfrm>
            <a:custGeom>
              <a:rect b="b" l="l" r="r" t="t"/>
              <a:pathLst>
                <a:path extrusionOk="0" h="10698" w="16852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5498825" y="3670175"/>
              <a:ext cx="24450" cy="25650"/>
            </a:xfrm>
            <a:custGeom>
              <a:rect b="b" l="l" r="r" t="t"/>
              <a:pathLst>
                <a:path extrusionOk="0" h="1026" w="978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5366325" y="3987675"/>
              <a:ext cx="61100" cy="81825"/>
            </a:xfrm>
            <a:custGeom>
              <a:rect b="b" l="l" r="r" t="t"/>
              <a:pathLst>
                <a:path extrusionOk="0" h="3273" w="2444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5594700" y="3987675"/>
              <a:ext cx="61075" cy="81825"/>
            </a:xfrm>
            <a:custGeom>
              <a:rect b="b" l="l" r="r" t="t"/>
              <a:pathLst>
                <a:path extrusionOk="0" h="3273" w="2443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5324825" y="3732450"/>
              <a:ext cx="372475" cy="218600"/>
            </a:xfrm>
            <a:custGeom>
              <a:rect b="b" l="l" r="r" t="t"/>
              <a:pathLst>
                <a:path extrusionOk="0" h="8744" w="14899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" name="Google Shape;572;p38"/>
          <p:cNvSpPr/>
          <p:nvPr/>
        </p:nvSpPr>
        <p:spPr>
          <a:xfrm>
            <a:off x="3913198" y="3061847"/>
            <a:ext cx="309741" cy="309725"/>
          </a:xfrm>
          <a:custGeom>
            <a:rect b="b" l="l" r="r" t="t"/>
            <a:pathLst>
              <a:path extrusionOk="0" h="18757" w="18758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3" name="Google Shape;573;p38"/>
          <p:cNvGrpSpPr/>
          <p:nvPr/>
        </p:nvGrpSpPr>
        <p:grpSpPr>
          <a:xfrm>
            <a:off x="4378293" y="3081663"/>
            <a:ext cx="270211" cy="270227"/>
            <a:chOff x="6654650" y="3665275"/>
            <a:chExt cx="409100" cy="409125"/>
          </a:xfrm>
        </p:grpSpPr>
        <p:sp>
          <p:nvSpPr>
            <p:cNvPr id="574" name="Google Shape;574;p38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38"/>
          <p:cNvGrpSpPr/>
          <p:nvPr/>
        </p:nvGrpSpPr>
        <p:grpSpPr>
          <a:xfrm>
            <a:off x="359959" y="3515595"/>
            <a:ext cx="292800" cy="292816"/>
            <a:chOff x="570875" y="4322250"/>
            <a:chExt cx="443300" cy="443325"/>
          </a:xfrm>
        </p:grpSpPr>
        <p:sp>
          <p:nvSpPr>
            <p:cNvPr id="577" name="Google Shape;577;p38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8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" name="Google Shape;581;p38"/>
          <p:cNvSpPr/>
          <p:nvPr/>
        </p:nvSpPr>
        <p:spPr>
          <a:xfrm>
            <a:off x="793061" y="3572382"/>
            <a:ext cx="317007" cy="17907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2" name="Google Shape;582;p38"/>
          <p:cNvGrpSpPr/>
          <p:nvPr/>
        </p:nvGrpSpPr>
        <p:grpSpPr>
          <a:xfrm>
            <a:off x="1290340" y="3493832"/>
            <a:ext cx="212945" cy="336343"/>
            <a:chOff x="1979475" y="4289300"/>
            <a:chExt cx="322400" cy="509225"/>
          </a:xfrm>
        </p:grpSpPr>
        <p:sp>
          <p:nvSpPr>
            <p:cNvPr id="583" name="Google Shape;583;p38"/>
            <p:cNvSpPr/>
            <p:nvPr/>
          </p:nvSpPr>
          <p:spPr>
            <a:xfrm>
              <a:off x="2187075" y="4509100"/>
              <a:ext cx="114800" cy="114800"/>
            </a:xfrm>
            <a:custGeom>
              <a:rect b="b" l="l" r="r" t="t"/>
              <a:pathLst>
                <a:path extrusionOk="0" h="4592" w="4592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8"/>
            <p:cNvSpPr/>
            <p:nvPr/>
          </p:nvSpPr>
          <p:spPr>
            <a:xfrm>
              <a:off x="1979475" y="4542675"/>
              <a:ext cx="156925" cy="156950"/>
            </a:xfrm>
            <a:custGeom>
              <a:rect b="b" l="l" r="r" t="t"/>
              <a:pathLst>
                <a:path extrusionOk="0" h="6278" w="6277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8"/>
            <p:cNvSpPr/>
            <p:nvPr/>
          </p:nvSpPr>
          <p:spPr>
            <a:xfrm>
              <a:off x="2041125" y="4289300"/>
              <a:ext cx="240000" cy="509225"/>
            </a:xfrm>
            <a:custGeom>
              <a:rect b="b" l="l" r="r" t="t"/>
              <a:pathLst>
                <a:path extrusionOk="0" h="20369" w="960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" name="Google Shape;586;p38"/>
          <p:cNvGrpSpPr/>
          <p:nvPr/>
        </p:nvGrpSpPr>
        <p:grpSpPr>
          <a:xfrm>
            <a:off x="1716610" y="3498257"/>
            <a:ext cx="251254" cy="327492"/>
            <a:chOff x="2624850" y="4296000"/>
            <a:chExt cx="380400" cy="495825"/>
          </a:xfrm>
        </p:grpSpPr>
        <p:sp>
          <p:nvSpPr>
            <p:cNvPr id="587" name="Google Shape;587;p38"/>
            <p:cNvSpPr/>
            <p:nvPr/>
          </p:nvSpPr>
          <p:spPr>
            <a:xfrm>
              <a:off x="2845875" y="4296000"/>
              <a:ext cx="126425" cy="125800"/>
            </a:xfrm>
            <a:custGeom>
              <a:rect b="b" l="l" r="r" t="t"/>
              <a:pathLst>
                <a:path extrusionOk="0" h="5032" w="5057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8"/>
            <p:cNvSpPr/>
            <p:nvPr/>
          </p:nvSpPr>
          <p:spPr>
            <a:xfrm>
              <a:off x="2635850" y="4316150"/>
              <a:ext cx="369400" cy="475675"/>
            </a:xfrm>
            <a:custGeom>
              <a:rect b="b" l="l" r="r" t="t"/>
              <a:pathLst>
                <a:path extrusionOk="0" h="19027" w="14776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8"/>
            <p:cNvSpPr/>
            <p:nvPr/>
          </p:nvSpPr>
          <p:spPr>
            <a:xfrm>
              <a:off x="2624850" y="4357675"/>
              <a:ext cx="171600" cy="171600"/>
            </a:xfrm>
            <a:custGeom>
              <a:rect b="b" l="l" r="r" t="t"/>
              <a:pathLst>
                <a:path extrusionOk="0" h="6864" w="6864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" name="Google Shape;590;p38"/>
          <p:cNvSpPr/>
          <p:nvPr/>
        </p:nvSpPr>
        <p:spPr>
          <a:xfrm>
            <a:off x="2598127" y="3527618"/>
            <a:ext cx="268592" cy="268609"/>
          </a:xfrm>
          <a:custGeom>
            <a:rect b="b" l="l" r="r" t="t"/>
            <a:pathLst>
              <a:path extrusionOk="0" h="16267" w="16266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38"/>
          <p:cNvSpPr/>
          <p:nvPr/>
        </p:nvSpPr>
        <p:spPr>
          <a:xfrm>
            <a:off x="2152912" y="3544559"/>
            <a:ext cx="268592" cy="234725"/>
          </a:xfrm>
          <a:custGeom>
            <a:rect b="b" l="l" r="r" t="t"/>
            <a:pathLst>
              <a:path extrusionOk="0" h="14215" w="16266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38"/>
          <p:cNvSpPr/>
          <p:nvPr/>
        </p:nvSpPr>
        <p:spPr>
          <a:xfrm>
            <a:off x="3042120" y="3526412"/>
            <a:ext cx="271036" cy="271020"/>
          </a:xfrm>
          <a:custGeom>
            <a:rect b="b" l="l" r="r" t="t"/>
            <a:pathLst>
              <a:path extrusionOk="0" h="16413" w="16414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3" name="Google Shape;593;p38"/>
          <p:cNvGrpSpPr/>
          <p:nvPr/>
        </p:nvGrpSpPr>
        <p:grpSpPr>
          <a:xfrm>
            <a:off x="3467678" y="3530523"/>
            <a:ext cx="310534" cy="262962"/>
            <a:chOff x="5275975" y="4344850"/>
            <a:chExt cx="470150" cy="398125"/>
          </a:xfrm>
        </p:grpSpPr>
        <p:sp>
          <p:nvSpPr>
            <p:cNvPr id="594" name="Google Shape;594;p38"/>
            <p:cNvSpPr/>
            <p:nvPr/>
          </p:nvSpPr>
          <p:spPr>
            <a:xfrm>
              <a:off x="566125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8"/>
            <p:cNvSpPr/>
            <p:nvPr/>
          </p:nvSpPr>
          <p:spPr>
            <a:xfrm>
              <a:off x="529490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8"/>
            <p:cNvSpPr/>
            <p:nvPr/>
          </p:nvSpPr>
          <p:spPr>
            <a:xfrm>
              <a:off x="5275975" y="4344850"/>
              <a:ext cx="470150" cy="334025"/>
            </a:xfrm>
            <a:custGeom>
              <a:rect b="b" l="l" r="r" t="t"/>
              <a:pathLst>
                <a:path extrusionOk="0" h="13361" w="18806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7" name="Google Shape;597;p38"/>
          <p:cNvSpPr/>
          <p:nvPr/>
        </p:nvSpPr>
        <p:spPr>
          <a:xfrm>
            <a:off x="3928521" y="3522384"/>
            <a:ext cx="279094" cy="279078"/>
          </a:xfrm>
          <a:custGeom>
            <a:rect b="b" l="l" r="r" t="t"/>
            <a:pathLst>
              <a:path extrusionOk="0" h="16901" w="16902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8" name="Google Shape;598;p38"/>
          <p:cNvGrpSpPr/>
          <p:nvPr/>
        </p:nvGrpSpPr>
        <p:grpSpPr>
          <a:xfrm>
            <a:off x="4370218" y="3509155"/>
            <a:ext cx="286360" cy="305696"/>
            <a:chOff x="6642425" y="4312500"/>
            <a:chExt cx="433550" cy="462825"/>
          </a:xfrm>
        </p:grpSpPr>
        <p:sp>
          <p:nvSpPr>
            <p:cNvPr id="599" name="Google Shape;599;p38"/>
            <p:cNvSpPr/>
            <p:nvPr/>
          </p:nvSpPr>
          <p:spPr>
            <a:xfrm>
              <a:off x="6642425" y="4687375"/>
              <a:ext cx="433550" cy="39125"/>
            </a:xfrm>
            <a:custGeom>
              <a:rect b="b" l="l" r="r" t="t"/>
              <a:pathLst>
                <a:path extrusionOk="0" h="1565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6642425" y="4736225"/>
              <a:ext cx="433550" cy="39100"/>
            </a:xfrm>
            <a:custGeom>
              <a:rect b="b" l="l" r="r" t="t"/>
              <a:pathLst>
                <a:path extrusionOk="0" h="1564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6684575" y="4312500"/>
              <a:ext cx="349875" cy="377350"/>
            </a:xfrm>
            <a:custGeom>
              <a:rect b="b" l="l" r="r" t="t"/>
              <a:pathLst>
                <a:path extrusionOk="0" h="15094" w="13995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2" name="Google Shape;602;p38"/>
          <p:cNvSpPr/>
          <p:nvPr/>
        </p:nvSpPr>
        <p:spPr>
          <a:xfrm>
            <a:off x="322451" y="3998640"/>
            <a:ext cx="367799" cy="216991"/>
          </a:xfrm>
          <a:custGeom>
            <a:rect b="b" l="l" r="r" t="t"/>
            <a:pathLst>
              <a:path extrusionOk="0" h="13141" w="22274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3" name="Google Shape;603;p38"/>
          <p:cNvGrpSpPr/>
          <p:nvPr/>
        </p:nvGrpSpPr>
        <p:grpSpPr>
          <a:xfrm>
            <a:off x="804773" y="3962853"/>
            <a:ext cx="293609" cy="288771"/>
            <a:chOff x="1244325" y="4999400"/>
            <a:chExt cx="444525" cy="437200"/>
          </a:xfrm>
        </p:grpSpPr>
        <p:sp>
          <p:nvSpPr>
            <p:cNvPr id="604" name="Google Shape;604;p38"/>
            <p:cNvSpPr/>
            <p:nvPr/>
          </p:nvSpPr>
          <p:spPr>
            <a:xfrm>
              <a:off x="1244325" y="5161200"/>
              <a:ext cx="374925" cy="222275"/>
            </a:xfrm>
            <a:custGeom>
              <a:rect b="b" l="l" r="r" t="t"/>
              <a:pathLst>
                <a:path extrusionOk="0" h="8891" w="14997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8"/>
            <p:cNvSpPr/>
            <p:nvPr/>
          </p:nvSpPr>
          <p:spPr>
            <a:xfrm>
              <a:off x="1244325" y="5397500"/>
              <a:ext cx="444525" cy="39100"/>
            </a:xfrm>
            <a:custGeom>
              <a:rect b="b" l="l" r="r" t="t"/>
              <a:pathLst>
                <a:path extrusionOk="0" h="1564" w="17781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8"/>
            <p:cNvSpPr/>
            <p:nvPr/>
          </p:nvSpPr>
          <p:spPr>
            <a:xfrm>
              <a:off x="1451925" y="4999400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8"/>
            <p:cNvSpPr/>
            <p:nvPr/>
          </p:nvSpPr>
          <p:spPr>
            <a:xfrm>
              <a:off x="1407975" y="4999400"/>
              <a:ext cx="31150" cy="129450"/>
            </a:xfrm>
            <a:custGeom>
              <a:rect b="b" l="l" r="r" t="t"/>
              <a:pathLst>
                <a:path extrusionOk="0" h="5178" w="1246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8"/>
            <p:cNvSpPr/>
            <p:nvPr/>
          </p:nvSpPr>
          <p:spPr>
            <a:xfrm>
              <a:off x="1495900" y="4999400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38"/>
          <p:cNvGrpSpPr/>
          <p:nvPr/>
        </p:nvGrpSpPr>
        <p:grpSpPr>
          <a:xfrm>
            <a:off x="1276221" y="3953573"/>
            <a:ext cx="241182" cy="307314"/>
            <a:chOff x="1958100" y="4985350"/>
            <a:chExt cx="365150" cy="465275"/>
          </a:xfrm>
        </p:grpSpPr>
        <p:sp>
          <p:nvSpPr>
            <p:cNvPr id="610" name="Google Shape;610;p38"/>
            <p:cNvSpPr/>
            <p:nvPr/>
          </p:nvSpPr>
          <p:spPr>
            <a:xfrm>
              <a:off x="1958100" y="4985350"/>
              <a:ext cx="365150" cy="465275"/>
            </a:xfrm>
            <a:custGeom>
              <a:rect b="b" l="l" r="r" t="t"/>
              <a:pathLst>
                <a:path extrusionOk="0" h="18611" w="14606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1977625" y="5237525"/>
              <a:ext cx="113600" cy="213100"/>
            </a:xfrm>
            <a:custGeom>
              <a:rect b="b" l="l" r="r" t="t"/>
              <a:pathLst>
                <a:path extrusionOk="0" h="8524" w="4544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8"/>
            <p:cNvSpPr/>
            <p:nvPr/>
          </p:nvSpPr>
          <p:spPr>
            <a:xfrm>
              <a:off x="2190125" y="5237525"/>
              <a:ext cx="113575" cy="213100"/>
            </a:xfrm>
            <a:custGeom>
              <a:rect b="b" l="l" r="r" t="t"/>
              <a:pathLst>
                <a:path extrusionOk="0" h="8524" w="4543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38"/>
          <p:cNvGrpSpPr/>
          <p:nvPr/>
        </p:nvGrpSpPr>
        <p:grpSpPr>
          <a:xfrm>
            <a:off x="1703697" y="3965264"/>
            <a:ext cx="276683" cy="284329"/>
            <a:chOff x="2605300" y="5003050"/>
            <a:chExt cx="418900" cy="430475"/>
          </a:xfrm>
        </p:grpSpPr>
        <p:sp>
          <p:nvSpPr>
            <p:cNvPr id="614" name="Google Shape;614;p38"/>
            <p:cNvSpPr/>
            <p:nvPr/>
          </p:nvSpPr>
          <p:spPr>
            <a:xfrm>
              <a:off x="2820225" y="5222250"/>
              <a:ext cx="202750" cy="211275"/>
            </a:xfrm>
            <a:custGeom>
              <a:rect b="b" l="l" r="r" t="t"/>
              <a:pathLst>
                <a:path extrusionOk="0" h="8451" w="811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8"/>
            <p:cNvSpPr/>
            <p:nvPr/>
          </p:nvSpPr>
          <p:spPr>
            <a:xfrm>
              <a:off x="2606525" y="5003050"/>
              <a:ext cx="203975" cy="208225"/>
            </a:xfrm>
            <a:custGeom>
              <a:rect b="b" l="l" r="r" t="t"/>
              <a:pathLst>
                <a:path extrusionOk="0" h="8329" w="8159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8"/>
            <p:cNvSpPr/>
            <p:nvPr/>
          </p:nvSpPr>
          <p:spPr>
            <a:xfrm>
              <a:off x="2605300" y="5008550"/>
              <a:ext cx="418900" cy="418875"/>
            </a:xfrm>
            <a:custGeom>
              <a:rect b="b" l="l" r="r" t="t"/>
              <a:pathLst>
                <a:path extrusionOk="0" h="16755" w="16756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" name="Google Shape;617;p38"/>
          <p:cNvGrpSpPr/>
          <p:nvPr/>
        </p:nvGrpSpPr>
        <p:grpSpPr>
          <a:xfrm>
            <a:off x="2121909" y="3971324"/>
            <a:ext cx="330712" cy="271829"/>
            <a:chOff x="3238475" y="5012225"/>
            <a:chExt cx="500700" cy="411550"/>
          </a:xfrm>
        </p:grpSpPr>
        <p:sp>
          <p:nvSpPr>
            <p:cNvPr id="618" name="Google Shape;618;p38"/>
            <p:cNvSpPr/>
            <p:nvPr/>
          </p:nvSpPr>
          <p:spPr>
            <a:xfrm>
              <a:off x="3238475" y="5315050"/>
              <a:ext cx="500700" cy="108725"/>
            </a:xfrm>
            <a:custGeom>
              <a:rect b="b" l="l" r="r" t="t"/>
              <a:pathLst>
                <a:path extrusionOk="0" h="4349" w="20028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3282450" y="5160575"/>
              <a:ext cx="412750" cy="140475"/>
            </a:xfrm>
            <a:custGeom>
              <a:rect b="b" l="l" r="r" t="t"/>
              <a:pathLst>
                <a:path extrusionOk="0" h="5619" w="1651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3473550" y="5012225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3429575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3516900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p38"/>
          <p:cNvGrpSpPr/>
          <p:nvPr/>
        </p:nvGrpSpPr>
        <p:grpSpPr>
          <a:xfrm>
            <a:off x="2996229" y="3942278"/>
            <a:ext cx="362978" cy="329903"/>
            <a:chOff x="4562200" y="4968250"/>
            <a:chExt cx="549550" cy="499475"/>
          </a:xfrm>
        </p:grpSpPr>
        <p:sp>
          <p:nvSpPr>
            <p:cNvPr id="624" name="Google Shape;624;p38"/>
            <p:cNvSpPr/>
            <p:nvPr/>
          </p:nvSpPr>
          <p:spPr>
            <a:xfrm>
              <a:off x="4842450" y="5242400"/>
              <a:ext cx="213125" cy="225325"/>
            </a:xfrm>
            <a:custGeom>
              <a:rect b="b" l="l" r="r" t="t"/>
              <a:pathLst>
                <a:path extrusionOk="0" h="9013" w="8525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8"/>
            <p:cNvSpPr/>
            <p:nvPr/>
          </p:nvSpPr>
          <p:spPr>
            <a:xfrm>
              <a:off x="4617775" y="5241800"/>
              <a:ext cx="212500" cy="225925"/>
            </a:xfrm>
            <a:custGeom>
              <a:rect b="b" l="l" r="r" t="t"/>
              <a:pathLst>
                <a:path extrusionOk="0" h="9037" w="850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8"/>
            <p:cNvSpPr/>
            <p:nvPr/>
          </p:nvSpPr>
          <p:spPr>
            <a:xfrm>
              <a:off x="4631200" y="4968250"/>
              <a:ext cx="411550" cy="236325"/>
            </a:xfrm>
            <a:custGeom>
              <a:rect b="b" l="l" r="r" t="t"/>
              <a:pathLst>
                <a:path extrusionOk="0" h="9453" w="16462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4562200" y="5094025"/>
              <a:ext cx="274800" cy="226550"/>
            </a:xfrm>
            <a:custGeom>
              <a:rect b="b" l="l" r="r" t="t"/>
              <a:pathLst>
                <a:path extrusionOk="0" h="9062" w="10992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4836975" y="5094025"/>
              <a:ext cx="274775" cy="226550"/>
            </a:xfrm>
            <a:custGeom>
              <a:rect b="b" l="l" r="r" t="t"/>
              <a:pathLst>
                <a:path extrusionOk="0" h="9062" w="10991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38"/>
          <p:cNvGrpSpPr/>
          <p:nvPr/>
        </p:nvGrpSpPr>
        <p:grpSpPr>
          <a:xfrm>
            <a:off x="2606667" y="3960838"/>
            <a:ext cx="251651" cy="292387"/>
            <a:chOff x="3972400" y="4996350"/>
            <a:chExt cx="381000" cy="442675"/>
          </a:xfrm>
        </p:grpSpPr>
        <p:sp>
          <p:nvSpPr>
            <p:cNvPr id="630" name="Google Shape;630;p38"/>
            <p:cNvSpPr/>
            <p:nvPr/>
          </p:nvSpPr>
          <p:spPr>
            <a:xfrm>
              <a:off x="4157400" y="4996350"/>
              <a:ext cx="86725" cy="103200"/>
            </a:xfrm>
            <a:custGeom>
              <a:rect b="b" l="l" r="r" t="t"/>
              <a:pathLst>
                <a:path extrusionOk="0" h="4128" w="3469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8"/>
            <p:cNvSpPr/>
            <p:nvPr/>
          </p:nvSpPr>
          <p:spPr>
            <a:xfrm>
              <a:off x="3972400" y="5048250"/>
              <a:ext cx="381000" cy="390775"/>
            </a:xfrm>
            <a:custGeom>
              <a:rect b="b" l="l" r="r" t="t"/>
              <a:pathLst>
                <a:path extrusionOk="0" h="15631" w="1524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" name="Google Shape;632;p38"/>
          <p:cNvGrpSpPr/>
          <p:nvPr/>
        </p:nvGrpSpPr>
        <p:grpSpPr>
          <a:xfrm>
            <a:off x="3444692" y="3936235"/>
            <a:ext cx="356521" cy="341990"/>
            <a:chOff x="5241175" y="4959100"/>
            <a:chExt cx="539775" cy="517775"/>
          </a:xfrm>
        </p:grpSpPr>
        <p:sp>
          <p:nvSpPr>
            <p:cNvPr id="633" name="Google Shape;633;p38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8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8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" name="Google Shape;639;p38"/>
          <p:cNvSpPr/>
          <p:nvPr/>
        </p:nvSpPr>
        <p:spPr>
          <a:xfrm>
            <a:off x="3911183" y="4020419"/>
            <a:ext cx="313771" cy="173431"/>
          </a:xfrm>
          <a:custGeom>
            <a:rect b="b" l="l" r="r" t="t"/>
            <a:pathLst>
              <a:path extrusionOk="0" h="10503" w="19002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" name="Google Shape;640;p38"/>
          <p:cNvGrpSpPr/>
          <p:nvPr/>
        </p:nvGrpSpPr>
        <p:grpSpPr>
          <a:xfrm>
            <a:off x="4398454" y="3987044"/>
            <a:ext cx="228682" cy="262962"/>
            <a:chOff x="6685175" y="5036025"/>
            <a:chExt cx="346225" cy="398125"/>
          </a:xfrm>
        </p:grpSpPr>
        <p:sp>
          <p:nvSpPr>
            <p:cNvPr id="641" name="Google Shape;641;p38"/>
            <p:cNvSpPr/>
            <p:nvPr/>
          </p:nvSpPr>
          <p:spPr>
            <a:xfrm>
              <a:off x="6743800" y="5036025"/>
              <a:ext cx="105650" cy="147775"/>
            </a:xfrm>
            <a:custGeom>
              <a:rect b="b" l="l" r="r" t="t"/>
              <a:pathLst>
                <a:path extrusionOk="0" h="5911" w="4226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6685175" y="5152025"/>
              <a:ext cx="84275" cy="117275"/>
            </a:xfrm>
            <a:custGeom>
              <a:rect b="b" l="l" r="r" t="t"/>
              <a:pathLst>
                <a:path extrusionOk="0" h="4691" w="3371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6871400" y="5038475"/>
              <a:ext cx="105650" cy="145325"/>
            </a:xfrm>
            <a:custGeom>
              <a:rect b="b" l="l" r="r" t="t"/>
              <a:pathLst>
                <a:path extrusionOk="0" h="5813" w="4226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8"/>
            <p:cNvSpPr/>
            <p:nvPr/>
          </p:nvSpPr>
          <p:spPr>
            <a:xfrm>
              <a:off x="6944050" y="5155700"/>
              <a:ext cx="87350" cy="116025"/>
            </a:xfrm>
            <a:custGeom>
              <a:rect b="b" l="l" r="r" t="t"/>
              <a:pathLst>
                <a:path extrusionOk="0" h="4641" w="3494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8"/>
            <p:cNvSpPr/>
            <p:nvPr/>
          </p:nvSpPr>
          <p:spPr>
            <a:xfrm>
              <a:off x="6727300" y="5185625"/>
              <a:ext cx="263800" cy="248525"/>
            </a:xfrm>
            <a:custGeom>
              <a:rect b="b" l="l" r="r" t="t"/>
              <a:pathLst>
                <a:path extrusionOk="0" h="9941" w="10552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" name="Google Shape;646;p38"/>
          <p:cNvGrpSpPr/>
          <p:nvPr/>
        </p:nvGrpSpPr>
        <p:grpSpPr>
          <a:xfrm>
            <a:off x="5017093" y="3316799"/>
            <a:ext cx="432570" cy="421334"/>
            <a:chOff x="5926225" y="921350"/>
            <a:chExt cx="517800" cy="504350"/>
          </a:xfrm>
        </p:grpSpPr>
        <p:sp>
          <p:nvSpPr>
            <p:cNvPr id="647" name="Google Shape;647;p38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648" name="Google Shape;648;p38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649" name="Google Shape;649;p38"/>
          <p:cNvSpPr/>
          <p:nvPr/>
        </p:nvSpPr>
        <p:spPr>
          <a:xfrm>
            <a:off x="5211013" y="3552856"/>
            <a:ext cx="400950" cy="22649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0" name="Google Shape;650;p38"/>
          <p:cNvGrpSpPr/>
          <p:nvPr/>
        </p:nvGrpSpPr>
        <p:grpSpPr>
          <a:xfrm>
            <a:off x="5738310" y="3326596"/>
            <a:ext cx="1075937" cy="1047989"/>
            <a:chOff x="5926225" y="921350"/>
            <a:chExt cx="517800" cy="504350"/>
          </a:xfrm>
        </p:grpSpPr>
        <p:sp>
          <p:nvSpPr>
            <p:cNvPr id="651" name="Google Shape;651;p38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 cap="flat" cmpd="sng" w="28575">
              <a:solidFill>
                <a:srgbClr val="FFC432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8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 cap="flat" cmpd="sng" w="28575">
              <a:solidFill>
                <a:srgbClr val="FFC432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3" name="Google Shape;653;p38"/>
          <p:cNvSpPr/>
          <p:nvPr/>
        </p:nvSpPr>
        <p:spPr>
          <a:xfrm>
            <a:off x="6220623" y="3913693"/>
            <a:ext cx="997288" cy="563371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cap="flat" cmpd="sng" w="9525">
            <a:solidFill>
              <a:srgbClr val="00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8"/>
          <p:cNvSpPr txBox="1"/>
          <p:nvPr/>
        </p:nvSpPr>
        <p:spPr>
          <a:xfrm>
            <a:off x="4878175" y="733325"/>
            <a:ext cx="2698800" cy="15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SlidesCarnival icons are editable shapes. </a:t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This means that you can:</a:t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Niramit Light"/>
              <a:buChar char="●"/>
            </a:pPr>
            <a:r>
              <a:rPr lang="en" sz="11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Resize them without losing quality.</a:t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Niramit Light"/>
              <a:buChar char="●"/>
            </a:pPr>
            <a:r>
              <a:rPr lang="en" sz="11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Change fill color and opacity.</a:t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Niramit Light"/>
              <a:buChar char="●"/>
            </a:pPr>
            <a:r>
              <a:rPr lang="en" sz="11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Change line color, width and style.</a:t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Isn’t that nice? :)</a:t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Examples:</a:t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sp>
        <p:nvSpPr>
          <p:cNvPr id="655" name="Google Shape;655;p38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24242"/>
            </a:gs>
            <a:gs pos="100000">
              <a:srgbClr val="01010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9"/>
          <p:cNvSpPr txBox="1"/>
          <p:nvPr/>
        </p:nvSpPr>
        <p:spPr>
          <a:xfrm>
            <a:off x="1772116" y="990475"/>
            <a:ext cx="5920200" cy="13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Now you can use any emoji as an icon! And of course it resizes without losing quality and you can change the color.</a:t>
            </a:r>
            <a:endParaRPr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</a:rPr>
              <a:t>How? Follow Google instructions </a:t>
            </a:r>
            <a:r>
              <a:rPr lang="en" u="sng">
                <a:solidFill>
                  <a:srgbClr val="FFFFFF"/>
                </a:solidFill>
                <a:latin typeface="Niramit Light"/>
                <a:ea typeface="Niramit Light"/>
                <a:cs typeface="Niramit Light"/>
                <a:sym typeface="Niramit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https://twitter.com/googledocs/status/730087240156643328</a:t>
            </a:r>
            <a:endParaRPr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sp>
        <p:nvSpPr>
          <p:cNvPr id="661" name="Google Shape;661;p39"/>
          <p:cNvSpPr txBox="1"/>
          <p:nvPr/>
        </p:nvSpPr>
        <p:spPr>
          <a:xfrm>
            <a:off x="572700" y="2450450"/>
            <a:ext cx="71196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Niramit Light"/>
                <a:ea typeface="Niramit Light"/>
                <a:cs typeface="Niramit Light"/>
                <a:sym typeface="Niramit Ligh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dk2"/>
                </a:highlight>
                <a:latin typeface="Niramit Light"/>
                <a:ea typeface="Niramit Light"/>
                <a:cs typeface="Niramit Light"/>
                <a:sym typeface="Niramit Light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dk2"/>
              </a:highlight>
              <a:latin typeface="Niramit Light"/>
              <a:ea typeface="Niramit Light"/>
              <a:cs typeface="Niramit Light"/>
              <a:sym typeface="Niramit Light"/>
            </a:endParaRPr>
          </a:p>
        </p:txBody>
      </p:sp>
      <p:sp>
        <p:nvSpPr>
          <p:cNvPr id="662" name="Google Shape;662;p39"/>
          <p:cNvSpPr txBox="1"/>
          <p:nvPr/>
        </p:nvSpPr>
        <p:spPr>
          <a:xfrm>
            <a:off x="496575" y="1008825"/>
            <a:ext cx="1187400" cy="10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7200">
                <a:solidFill>
                  <a:schemeClr val="accent1"/>
                </a:solidFill>
              </a:rPr>
              <a:t>🧧</a:t>
            </a:r>
            <a:endParaRPr sz="7200">
              <a:solidFill>
                <a:schemeClr val="accent1"/>
              </a:solidFill>
            </a:endParaRPr>
          </a:p>
        </p:txBody>
      </p:sp>
      <p:sp>
        <p:nvSpPr>
          <p:cNvPr id="663" name="Google Shape;663;p39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Google Shape;668;p4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40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b="1" sz="1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70" name="Google Shape;670;p40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671" name="Google Shape;671;p40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672" name="Google Shape;672;p40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73" name="Google Shape;673;p40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674" name="Google Shape;674;p40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675" name="Google Shape;675;p40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76" name="Google Shape;676;p40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rect b="b" l="l" r="r" t="t"/>
                <a:pathLst>
                  <a:path extrusionOk="0" h="5928" w="6674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677" name="Google Shape;677;p40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678" name="Google Shape;678;p40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79" name="Google Shape;679;p40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680" name="Google Shape;680;p40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681" name="Google Shape;681;p40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82" name="Google Shape;682;p40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rect b="b" l="l" r="r" t="t"/>
                <a:pathLst>
                  <a:path extrusionOk="0" h="5929" w="7439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683" name="Google Shape;683;p40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idx="4294967295" type="ctrTitle"/>
          </p:nvPr>
        </p:nvSpPr>
        <p:spPr>
          <a:xfrm>
            <a:off x="790425" y="1278550"/>
            <a:ext cx="58821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chemeClr val="accent2"/>
                </a:solidFill>
              </a:rPr>
              <a:t>你好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85" name="Google Shape;85;p15"/>
          <p:cNvSpPr txBox="1"/>
          <p:nvPr>
            <p:ph idx="4294967295" type="subTitle"/>
          </p:nvPr>
        </p:nvSpPr>
        <p:spPr>
          <a:xfrm>
            <a:off x="790425" y="2706775"/>
            <a:ext cx="5882100" cy="118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I am Jayden Smith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</a:rPr>
              <a:t>I am here because I love to give presentations. 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</a:rPr>
              <a:t>You can find me at @username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1871125" y="0"/>
            <a:ext cx="5401500" cy="430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“Quotations are commonly printed as a means of inspiration and to invoke philosophical thoughts from the reader.”</a:t>
            </a:r>
            <a:endParaRPr/>
          </a:p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4297650" y="3908226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ctrTitle"/>
          </p:nvPr>
        </p:nvSpPr>
        <p:spPr>
          <a:xfrm>
            <a:off x="790425" y="652400"/>
            <a:ext cx="7584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"/>
              <a:t>Transition Headline</a:t>
            </a:r>
            <a:endParaRPr/>
          </a:p>
        </p:txBody>
      </p:sp>
      <p:sp>
        <p:nvSpPr>
          <p:cNvPr id="98" name="Google Shape;98;p17"/>
          <p:cNvSpPr txBox="1"/>
          <p:nvPr>
            <p:ph idx="1" type="subTitle"/>
          </p:nvPr>
        </p:nvSpPr>
        <p:spPr>
          <a:xfrm>
            <a:off x="790425" y="1832900"/>
            <a:ext cx="7584900" cy="36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790425" y="1429450"/>
            <a:ext cx="5866800" cy="32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600"/>
              </a:spcBef>
              <a:spcAft>
                <a:spcPts val="0"/>
              </a:spcAft>
              <a:buSzPts val="2200"/>
              <a:buChar char="๏"/>
            </a:pPr>
            <a:r>
              <a:rPr lang="en"/>
              <a:t>Here you have a list of items</a:t>
            </a:r>
            <a:endParaRPr/>
          </a:p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SzPts val="2200"/>
              <a:buChar char="๏"/>
            </a:pPr>
            <a:r>
              <a:rPr lang="en"/>
              <a:t>And some text</a:t>
            </a:r>
            <a:endParaRPr/>
          </a:p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SzPts val="2200"/>
              <a:buChar char="๏"/>
            </a:pPr>
            <a:r>
              <a:rPr lang="en"/>
              <a:t>But remember not to overload your slides with content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idx="4294967295" type="subTitle"/>
          </p:nvPr>
        </p:nvSpPr>
        <p:spPr>
          <a:xfrm>
            <a:off x="3732181" y="2998000"/>
            <a:ext cx="3047700" cy="96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Bring the attention of your audience over a key concept using icons or illustrations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12" name="Google Shape;112;p19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3" name="Google Shape;113;p19"/>
          <p:cNvGrpSpPr/>
          <p:nvPr/>
        </p:nvGrpSpPr>
        <p:grpSpPr>
          <a:xfrm flipH="1">
            <a:off x="949103" y="1217499"/>
            <a:ext cx="2516653" cy="2391356"/>
            <a:chOff x="1238640" y="1077685"/>
            <a:chExt cx="3908453" cy="3713863"/>
          </a:xfrm>
        </p:grpSpPr>
        <p:sp>
          <p:nvSpPr>
            <p:cNvPr id="114" name="Google Shape;114;p19"/>
            <p:cNvSpPr/>
            <p:nvPr/>
          </p:nvSpPr>
          <p:spPr>
            <a:xfrm>
              <a:off x="2533277" y="1077685"/>
              <a:ext cx="423867" cy="347267"/>
            </a:xfrm>
            <a:custGeom>
              <a:rect b="b" l="l" r="r" t="t"/>
              <a:pathLst>
                <a:path extrusionOk="0" h="596166" w="727668">
                  <a:moveTo>
                    <a:pt x="464588" y="596167"/>
                  </a:moveTo>
                  <a:cubicBezTo>
                    <a:pt x="483638" y="380260"/>
                    <a:pt x="598891" y="261125"/>
                    <a:pt x="727669" y="189854"/>
                  </a:cubicBezTo>
                  <a:cubicBezTo>
                    <a:pt x="710143" y="157692"/>
                    <a:pt x="701570" y="151792"/>
                    <a:pt x="676996" y="124482"/>
                  </a:cubicBezTo>
                  <a:cubicBezTo>
                    <a:pt x="547361" y="-19107"/>
                    <a:pt x="290376" y="-42800"/>
                    <a:pt x="137404" y="76048"/>
                  </a:cubicBezTo>
                  <a:cubicBezTo>
                    <a:pt x="15008" y="171204"/>
                    <a:pt x="-19758" y="283582"/>
                    <a:pt x="10055" y="428884"/>
                  </a:cubicBezTo>
                  <a:cubicBezTo>
                    <a:pt x="155311" y="472180"/>
                    <a:pt x="283899" y="523278"/>
                    <a:pt x="464588" y="5961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9"/>
            <p:cNvSpPr/>
            <p:nvPr/>
          </p:nvSpPr>
          <p:spPr>
            <a:xfrm>
              <a:off x="1286853" y="1347044"/>
              <a:ext cx="515992" cy="46743"/>
            </a:xfrm>
            <a:custGeom>
              <a:rect b="b" l="l" r="r" t="t"/>
              <a:pathLst>
                <a:path extrusionOk="0" h="80246" w="885824">
                  <a:moveTo>
                    <a:pt x="167640" y="46181"/>
                  </a:moveTo>
                  <a:cubicBezTo>
                    <a:pt x="393192" y="40282"/>
                    <a:pt x="643319" y="44469"/>
                    <a:pt x="885825" y="80247"/>
                  </a:cubicBezTo>
                  <a:cubicBezTo>
                    <a:pt x="611981" y="-19666"/>
                    <a:pt x="300990" y="-22140"/>
                    <a:pt x="0" y="49892"/>
                  </a:cubicBezTo>
                  <a:cubicBezTo>
                    <a:pt x="39243" y="50654"/>
                    <a:pt x="113062" y="47038"/>
                    <a:pt x="167640" y="46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9"/>
            <p:cNvSpPr/>
            <p:nvPr/>
          </p:nvSpPr>
          <p:spPr>
            <a:xfrm>
              <a:off x="1358985" y="1411078"/>
              <a:ext cx="449080" cy="82495"/>
            </a:xfrm>
            <a:custGeom>
              <a:rect b="b" l="l" r="r" t="t"/>
              <a:pathLst>
                <a:path extrusionOk="0" h="141623" w="770953">
                  <a:moveTo>
                    <a:pt x="573215" y="2221"/>
                  </a:moveTo>
                  <a:cubicBezTo>
                    <a:pt x="381762" y="14496"/>
                    <a:pt x="194691" y="52273"/>
                    <a:pt x="0" y="141624"/>
                  </a:cubicBezTo>
                  <a:cubicBezTo>
                    <a:pt x="241554" y="95664"/>
                    <a:pt x="506063" y="41425"/>
                    <a:pt x="770954" y="8406"/>
                  </a:cubicBezTo>
                  <a:cubicBezTo>
                    <a:pt x="705399" y="-72"/>
                    <a:pt x="639172" y="-2144"/>
                    <a:pt x="573215" y="22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9"/>
            <p:cNvSpPr/>
            <p:nvPr/>
          </p:nvSpPr>
          <p:spPr>
            <a:xfrm>
              <a:off x="1447626" y="1453978"/>
              <a:ext cx="354648" cy="118515"/>
            </a:xfrm>
            <a:custGeom>
              <a:rect b="b" l="l" r="r" t="t"/>
              <a:pathLst>
                <a:path extrusionOk="0" h="203460" w="608838">
                  <a:moveTo>
                    <a:pt x="289941" y="58444"/>
                  </a:moveTo>
                  <a:cubicBezTo>
                    <a:pt x="196120" y="91653"/>
                    <a:pt x="97822" y="133236"/>
                    <a:pt x="0" y="203461"/>
                  </a:cubicBezTo>
                  <a:cubicBezTo>
                    <a:pt x="189833" y="141800"/>
                    <a:pt x="401193" y="64629"/>
                    <a:pt x="608838" y="19"/>
                  </a:cubicBezTo>
                  <a:cubicBezTo>
                    <a:pt x="512826" y="-742"/>
                    <a:pt x="400145" y="21429"/>
                    <a:pt x="289941" y="58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9"/>
            <p:cNvSpPr/>
            <p:nvPr/>
          </p:nvSpPr>
          <p:spPr>
            <a:xfrm>
              <a:off x="2370238" y="2971337"/>
              <a:ext cx="209525" cy="416480"/>
            </a:xfrm>
            <a:custGeom>
              <a:rect b="b" l="l" r="r" t="t"/>
              <a:pathLst>
                <a:path extrusionOk="0" h="714987" w="359699">
                  <a:moveTo>
                    <a:pt x="335231" y="494807"/>
                  </a:moveTo>
                  <a:cubicBezTo>
                    <a:pt x="390286" y="198018"/>
                    <a:pt x="335231" y="0"/>
                    <a:pt x="335231" y="0"/>
                  </a:cubicBezTo>
                  <a:cubicBezTo>
                    <a:pt x="-253890" y="480058"/>
                    <a:pt x="124252" y="821570"/>
                    <a:pt x="70246" y="566078"/>
                  </a:cubicBezTo>
                  <a:cubicBezTo>
                    <a:pt x="77561" y="569647"/>
                    <a:pt x="85266" y="572359"/>
                    <a:pt x="93201" y="574167"/>
                  </a:cubicBezTo>
                  <a:cubicBezTo>
                    <a:pt x="65483" y="746493"/>
                    <a:pt x="162924" y="777133"/>
                    <a:pt x="163972" y="573120"/>
                  </a:cubicBezTo>
                  <a:cubicBezTo>
                    <a:pt x="167782" y="572359"/>
                    <a:pt x="171592" y="571407"/>
                    <a:pt x="175402" y="570455"/>
                  </a:cubicBezTo>
                  <a:cubicBezTo>
                    <a:pt x="166543" y="726700"/>
                    <a:pt x="261127" y="703197"/>
                    <a:pt x="245125" y="545525"/>
                  </a:cubicBezTo>
                  <a:cubicBezTo>
                    <a:pt x="276509" y="531137"/>
                    <a:pt x="306647" y="514171"/>
                    <a:pt x="335231" y="4948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9"/>
            <p:cNvSpPr/>
            <p:nvPr/>
          </p:nvSpPr>
          <p:spPr>
            <a:xfrm>
              <a:off x="3607292" y="2904480"/>
              <a:ext cx="34742" cy="48056"/>
            </a:xfrm>
            <a:custGeom>
              <a:rect b="b" l="l" r="r" t="t"/>
              <a:pathLst>
                <a:path extrusionOk="0" h="82499" w="59643">
                  <a:moveTo>
                    <a:pt x="33640" y="72984"/>
                  </a:moveTo>
                  <a:cubicBezTo>
                    <a:pt x="41441" y="78161"/>
                    <a:pt x="50347" y="81415"/>
                    <a:pt x="59643" y="82500"/>
                  </a:cubicBezTo>
                  <a:cubicBezTo>
                    <a:pt x="52985" y="76866"/>
                    <a:pt x="46632" y="70900"/>
                    <a:pt x="40593" y="64610"/>
                  </a:cubicBezTo>
                  <a:cubicBezTo>
                    <a:pt x="34840" y="58663"/>
                    <a:pt x="29516" y="52297"/>
                    <a:pt x="24687" y="45579"/>
                  </a:cubicBezTo>
                  <a:cubicBezTo>
                    <a:pt x="19886" y="38766"/>
                    <a:pt x="15590" y="31611"/>
                    <a:pt x="11828" y="24170"/>
                  </a:cubicBezTo>
                  <a:cubicBezTo>
                    <a:pt x="8018" y="16557"/>
                    <a:pt x="4779" y="8659"/>
                    <a:pt x="1446" y="0"/>
                  </a:cubicBezTo>
                  <a:cubicBezTo>
                    <a:pt x="-631" y="9164"/>
                    <a:pt x="-469" y="18698"/>
                    <a:pt x="1922" y="27785"/>
                  </a:cubicBezTo>
                  <a:cubicBezTo>
                    <a:pt x="4227" y="36958"/>
                    <a:pt x="8199" y="45637"/>
                    <a:pt x="13638" y="53382"/>
                  </a:cubicBezTo>
                  <a:cubicBezTo>
                    <a:pt x="19086" y="61052"/>
                    <a:pt x="25858" y="67684"/>
                    <a:pt x="33640" y="729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9"/>
            <p:cNvSpPr/>
            <p:nvPr/>
          </p:nvSpPr>
          <p:spPr>
            <a:xfrm>
              <a:off x="3693504" y="3282120"/>
              <a:ext cx="74757" cy="38891"/>
            </a:xfrm>
            <a:custGeom>
              <a:rect b="b" l="l" r="r" t="t"/>
              <a:pathLst>
                <a:path extrusionOk="0" h="66766" w="128339">
                  <a:moveTo>
                    <a:pt x="125730" y="66767"/>
                  </a:moveTo>
                  <a:cubicBezTo>
                    <a:pt x="131102" y="51704"/>
                    <a:pt x="128054" y="34928"/>
                    <a:pt x="117729" y="22710"/>
                  </a:cubicBezTo>
                  <a:cubicBezTo>
                    <a:pt x="107223" y="9826"/>
                    <a:pt x="91926" y="1747"/>
                    <a:pt x="75343" y="349"/>
                  </a:cubicBezTo>
                  <a:cubicBezTo>
                    <a:pt x="59455" y="-1193"/>
                    <a:pt x="43491" y="2404"/>
                    <a:pt x="29813" y="10625"/>
                  </a:cubicBezTo>
                  <a:cubicBezTo>
                    <a:pt x="16916" y="18304"/>
                    <a:pt x="6553" y="29580"/>
                    <a:pt x="0" y="43073"/>
                  </a:cubicBezTo>
                  <a:cubicBezTo>
                    <a:pt x="11954" y="36660"/>
                    <a:pt x="24451" y="31312"/>
                    <a:pt x="37338" y="27087"/>
                  </a:cubicBezTo>
                  <a:cubicBezTo>
                    <a:pt x="48854" y="23500"/>
                    <a:pt x="60951" y="22206"/>
                    <a:pt x="72962" y="23281"/>
                  </a:cubicBezTo>
                  <a:cubicBezTo>
                    <a:pt x="84468" y="24214"/>
                    <a:pt x="95469" y="28400"/>
                    <a:pt x="104680" y="35366"/>
                  </a:cubicBezTo>
                  <a:cubicBezTo>
                    <a:pt x="114948" y="43254"/>
                    <a:pt x="122339" y="54283"/>
                    <a:pt x="125730" y="667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9"/>
            <p:cNvSpPr/>
            <p:nvPr/>
          </p:nvSpPr>
          <p:spPr>
            <a:xfrm>
              <a:off x="3570959" y="2970337"/>
              <a:ext cx="53430" cy="19569"/>
            </a:xfrm>
            <a:custGeom>
              <a:rect b="b" l="l" r="r" t="t"/>
              <a:pathLst>
                <a:path extrusionOk="0" h="33595" w="91725">
                  <a:moveTo>
                    <a:pt x="47625" y="14089"/>
                  </a:moveTo>
                  <a:cubicBezTo>
                    <a:pt x="55340" y="15449"/>
                    <a:pt x="62855" y="17752"/>
                    <a:pt x="70009" y="20940"/>
                  </a:cubicBezTo>
                  <a:cubicBezTo>
                    <a:pt x="77629" y="24470"/>
                    <a:pt x="84896" y="28714"/>
                    <a:pt x="91726" y="33596"/>
                  </a:cubicBezTo>
                  <a:cubicBezTo>
                    <a:pt x="88544" y="24946"/>
                    <a:pt x="82915" y="17410"/>
                    <a:pt x="75533" y="11900"/>
                  </a:cubicBezTo>
                  <a:cubicBezTo>
                    <a:pt x="67961" y="6210"/>
                    <a:pt x="59150" y="2394"/>
                    <a:pt x="49816" y="767"/>
                  </a:cubicBezTo>
                  <a:cubicBezTo>
                    <a:pt x="40472" y="-756"/>
                    <a:pt x="30899" y="-4"/>
                    <a:pt x="21907" y="2956"/>
                  </a:cubicBezTo>
                  <a:cubicBezTo>
                    <a:pt x="13287" y="5867"/>
                    <a:pt x="5686" y="11186"/>
                    <a:pt x="0" y="18275"/>
                  </a:cubicBezTo>
                  <a:cubicBezTo>
                    <a:pt x="8029" y="15782"/>
                    <a:pt x="16297" y="14117"/>
                    <a:pt x="24670" y="13328"/>
                  </a:cubicBezTo>
                  <a:cubicBezTo>
                    <a:pt x="32318" y="12614"/>
                    <a:pt x="40034" y="12871"/>
                    <a:pt x="47625" y="140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9"/>
            <p:cNvSpPr/>
            <p:nvPr/>
          </p:nvSpPr>
          <p:spPr>
            <a:xfrm>
              <a:off x="3559601" y="2997130"/>
              <a:ext cx="71074" cy="7962"/>
            </a:xfrm>
            <a:custGeom>
              <a:rect b="b" l="l" r="r" t="t"/>
              <a:pathLst>
                <a:path extrusionOk="0" h="13669" w="122015">
                  <a:moveTo>
                    <a:pt x="61150" y="13509"/>
                  </a:moveTo>
                  <a:cubicBezTo>
                    <a:pt x="71247" y="13509"/>
                    <a:pt x="81343" y="12653"/>
                    <a:pt x="91535" y="11606"/>
                  </a:cubicBezTo>
                  <a:cubicBezTo>
                    <a:pt x="101803" y="10597"/>
                    <a:pt x="111995" y="8846"/>
                    <a:pt x="122015" y="6372"/>
                  </a:cubicBezTo>
                  <a:cubicBezTo>
                    <a:pt x="112014" y="3632"/>
                    <a:pt x="101775" y="1843"/>
                    <a:pt x="91440" y="1044"/>
                  </a:cubicBezTo>
                  <a:cubicBezTo>
                    <a:pt x="71028" y="-764"/>
                    <a:pt x="50482" y="-222"/>
                    <a:pt x="30194" y="2661"/>
                  </a:cubicBezTo>
                  <a:cubicBezTo>
                    <a:pt x="19926" y="4003"/>
                    <a:pt x="9820" y="6325"/>
                    <a:pt x="0" y="9607"/>
                  </a:cubicBezTo>
                  <a:cubicBezTo>
                    <a:pt x="10125" y="11511"/>
                    <a:pt x="20374" y="12719"/>
                    <a:pt x="30671" y="13223"/>
                  </a:cubicBezTo>
                  <a:cubicBezTo>
                    <a:pt x="40862" y="13699"/>
                    <a:pt x="50959" y="13794"/>
                    <a:pt x="61150" y="13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3646691" y="2877970"/>
              <a:ext cx="20019" cy="64240"/>
            </a:xfrm>
            <a:custGeom>
              <a:rect b="b" l="l" r="r" t="t"/>
              <a:pathLst>
                <a:path extrusionOk="0" h="110284" w="34367">
                  <a:moveTo>
                    <a:pt x="18002" y="54334"/>
                  </a:moveTo>
                  <a:cubicBezTo>
                    <a:pt x="20288" y="63345"/>
                    <a:pt x="22193" y="72480"/>
                    <a:pt x="23717" y="81738"/>
                  </a:cubicBezTo>
                  <a:cubicBezTo>
                    <a:pt x="25432" y="91254"/>
                    <a:pt x="26479" y="100769"/>
                    <a:pt x="27908" y="110285"/>
                  </a:cubicBezTo>
                  <a:cubicBezTo>
                    <a:pt x="31823" y="100960"/>
                    <a:pt x="33985" y="90987"/>
                    <a:pt x="34290" y="80882"/>
                  </a:cubicBezTo>
                  <a:cubicBezTo>
                    <a:pt x="35071" y="60500"/>
                    <a:pt x="29985" y="40317"/>
                    <a:pt x="19621" y="22742"/>
                  </a:cubicBezTo>
                  <a:cubicBezTo>
                    <a:pt x="14544" y="14016"/>
                    <a:pt x="7886" y="6309"/>
                    <a:pt x="0" y="0"/>
                  </a:cubicBezTo>
                  <a:cubicBezTo>
                    <a:pt x="3429" y="9516"/>
                    <a:pt x="6953" y="18270"/>
                    <a:pt x="10001" y="27214"/>
                  </a:cubicBezTo>
                  <a:cubicBezTo>
                    <a:pt x="13049" y="36159"/>
                    <a:pt x="15716" y="44818"/>
                    <a:pt x="18002" y="543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9"/>
            <p:cNvSpPr/>
            <p:nvPr/>
          </p:nvSpPr>
          <p:spPr>
            <a:xfrm>
              <a:off x="3717271" y="3009581"/>
              <a:ext cx="67911" cy="36748"/>
            </a:xfrm>
            <a:custGeom>
              <a:rect b="b" l="l" r="r" t="t"/>
              <a:pathLst>
                <a:path extrusionOk="0" h="63087" w="116585">
                  <a:moveTo>
                    <a:pt x="58674" y="29784"/>
                  </a:moveTo>
                  <a:cubicBezTo>
                    <a:pt x="49149" y="24645"/>
                    <a:pt x="39624" y="19507"/>
                    <a:pt x="30099" y="14463"/>
                  </a:cubicBezTo>
                  <a:cubicBezTo>
                    <a:pt x="20574" y="9420"/>
                    <a:pt x="10478" y="4377"/>
                    <a:pt x="0" y="0"/>
                  </a:cubicBezTo>
                  <a:cubicBezTo>
                    <a:pt x="7239" y="8650"/>
                    <a:pt x="15421" y="16471"/>
                    <a:pt x="24384" y="23313"/>
                  </a:cubicBezTo>
                  <a:cubicBezTo>
                    <a:pt x="33414" y="30145"/>
                    <a:pt x="42967" y="36254"/>
                    <a:pt x="52959" y="41583"/>
                  </a:cubicBezTo>
                  <a:cubicBezTo>
                    <a:pt x="62827" y="46978"/>
                    <a:pt x="73114" y="51565"/>
                    <a:pt x="83725" y="55285"/>
                  </a:cubicBezTo>
                  <a:cubicBezTo>
                    <a:pt x="94355" y="59091"/>
                    <a:pt x="105375" y="61708"/>
                    <a:pt x="116586" y="63088"/>
                  </a:cubicBezTo>
                  <a:cubicBezTo>
                    <a:pt x="107061" y="56617"/>
                    <a:pt x="97536" y="51098"/>
                    <a:pt x="88011" y="45674"/>
                  </a:cubicBezTo>
                  <a:cubicBezTo>
                    <a:pt x="78486" y="40250"/>
                    <a:pt x="68294" y="35017"/>
                    <a:pt x="58674" y="297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9"/>
            <p:cNvSpPr/>
            <p:nvPr/>
          </p:nvSpPr>
          <p:spPr>
            <a:xfrm>
              <a:off x="3725360" y="2995132"/>
              <a:ext cx="51766" cy="27052"/>
            </a:xfrm>
            <a:custGeom>
              <a:rect b="b" l="l" r="r" t="t"/>
              <a:pathLst>
                <a:path extrusionOk="0" h="46442" w="88868">
                  <a:moveTo>
                    <a:pt x="0" y="3908"/>
                  </a:moveTo>
                  <a:cubicBezTo>
                    <a:pt x="8763" y="6001"/>
                    <a:pt x="16764" y="8095"/>
                    <a:pt x="24575" y="10664"/>
                  </a:cubicBezTo>
                  <a:cubicBezTo>
                    <a:pt x="32261" y="13166"/>
                    <a:pt x="39776" y="16183"/>
                    <a:pt x="47054" y="19704"/>
                  </a:cubicBezTo>
                  <a:cubicBezTo>
                    <a:pt x="54331" y="23148"/>
                    <a:pt x="61360" y="27097"/>
                    <a:pt x="68104" y="31503"/>
                  </a:cubicBezTo>
                  <a:cubicBezTo>
                    <a:pt x="75057" y="35975"/>
                    <a:pt x="81629" y="41018"/>
                    <a:pt x="88868" y="46442"/>
                  </a:cubicBezTo>
                  <a:cubicBezTo>
                    <a:pt x="86087" y="37793"/>
                    <a:pt x="81324" y="29904"/>
                    <a:pt x="74962" y="23415"/>
                  </a:cubicBezTo>
                  <a:cubicBezTo>
                    <a:pt x="68628" y="16811"/>
                    <a:pt x="61141" y="11425"/>
                    <a:pt x="52864" y="7524"/>
                  </a:cubicBezTo>
                  <a:cubicBezTo>
                    <a:pt x="44634" y="3565"/>
                    <a:pt x="35766" y="1110"/>
                    <a:pt x="26670" y="292"/>
                  </a:cubicBezTo>
                  <a:cubicBezTo>
                    <a:pt x="17621" y="-621"/>
                    <a:pt x="8477" y="615"/>
                    <a:pt x="0" y="39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9"/>
            <p:cNvSpPr/>
            <p:nvPr/>
          </p:nvSpPr>
          <p:spPr>
            <a:xfrm>
              <a:off x="3714169" y="3020816"/>
              <a:ext cx="42610" cy="42283"/>
            </a:xfrm>
            <a:custGeom>
              <a:rect b="b" l="l" r="r" t="t"/>
              <a:pathLst>
                <a:path extrusionOk="0" h="72588" w="73151">
                  <a:moveTo>
                    <a:pt x="31528" y="42534"/>
                  </a:moveTo>
                  <a:cubicBezTo>
                    <a:pt x="26070" y="35949"/>
                    <a:pt x="20946" y="29089"/>
                    <a:pt x="16192" y="21981"/>
                  </a:cubicBezTo>
                  <a:cubicBezTo>
                    <a:pt x="11192" y="14368"/>
                    <a:pt x="5791" y="7032"/>
                    <a:pt x="0" y="0"/>
                  </a:cubicBezTo>
                  <a:cubicBezTo>
                    <a:pt x="1114" y="9230"/>
                    <a:pt x="3420" y="18289"/>
                    <a:pt x="6858" y="26929"/>
                  </a:cubicBezTo>
                  <a:cubicBezTo>
                    <a:pt x="10335" y="35778"/>
                    <a:pt x="15230" y="44000"/>
                    <a:pt x="21336" y="51289"/>
                  </a:cubicBezTo>
                  <a:cubicBezTo>
                    <a:pt x="27613" y="58834"/>
                    <a:pt x="35576" y="64801"/>
                    <a:pt x="44577" y="68702"/>
                  </a:cubicBezTo>
                  <a:cubicBezTo>
                    <a:pt x="53511" y="72879"/>
                    <a:pt x="63646" y="73717"/>
                    <a:pt x="73152" y="71081"/>
                  </a:cubicBezTo>
                  <a:cubicBezTo>
                    <a:pt x="64808" y="68531"/>
                    <a:pt x="56959" y="64610"/>
                    <a:pt x="49911" y="59472"/>
                  </a:cubicBezTo>
                  <a:cubicBezTo>
                    <a:pt x="43139" y="54571"/>
                    <a:pt x="36966" y="48891"/>
                    <a:pt x="31528" y="425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9"/>
            <p:cNvSpPr/>
            <p:nvPr/>
          </p:nvSpPr>
          <p:spPr>
            <a:xfrm>
              <a:off x="3678270" y="3035980"/>
              <a:ext cx="13216" cy="65294"/>
            </a:xfrm>
            <a:custGeom>
              <a:rect b="b" l="l" r="r" t="t"/>
              <a:pathLst>
                <a:path extrusionOk="0" h="112092" w="22688">
                  <a:moveTo>
                    <a:pt x="0" y="0"/>
                  </a:moveTo>
                  <a:cubicBezTo>
                    <a:pt x="2191" y="9516"/>
                    <a:pt x="4381" y="19031"/>
                    <a:pt x="5905" y="28547"/>
                  </a:cubicBezTo>
                  <a:cubicBezTo>
                    <a:pt x="7496" y="37615"/>
                    <a:pt x="8582" y="46759"/>
                    <a:pt x="9144" y="55951"/>
                  </a:cubicBezTo>
                  <a:cubicBezTo>
                    <a:pt x="9620" y="65143"/>
                    <a:pt x="9620" y="74354"/>
                    <a:pt x="9144" y="83546"/>
                  </a:cubicBezTo>
                  <a:cubicBezTo>
                    <a:pt x="9144" y="93062"/>
                    <a:pt x="7715" y="102577"/>
                    <a:pt x="6763" y="112093"/>
                  </a:cubicBezTo>
                  <a:cubicBezTo>
                    <a:pt x="12868" y="104071"/>
                    <a:pt x="17250" y="94870"/>
                    <a:pt x="19621" y="85069"/>
                  </a:cubicBezTo>
                  <a:cubicBezTo>
                    <a:pt x="22193" y="75230"/>
                    <a:pt x="23155" y="65048"/>
                    <a:pt x="22479" y="54904"/>
                  </a:cubicBezTo>
                  <a:cubicBezTo>
                    <a:pt x="21812" y="44799"/>
                    <a:pt x="19631" y="34855"/>
                    <a:pt x="16002" y="25407"/>
                  </a:cubicBezTo>
                  <a:cubicBezTo>
                    <a:pt x="12449" y="15939"/>
                    <a:pt x="7001" y="7298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3620764" y="2877803"/>
              <a:ext cx="31847" cy="69839"/>
            </a:xfrm>
            <a:custGeom>
              <a:rect b="b" l="l" r="r" t="t"/>
              <a:pathLst>
                <a:path extrusionOk="0" h="119895" w="54673">
                  <a:moveTo>
                    <a:pt x="22098" y="61946"/>
                  </a:moveTo>
                  <a:cubicBezTo>
                    <a:pt x="26670" y="71461"/>
                    <a:pt x="31623" y="81643"/>
                    <a:pt x="36862" y="91349"/>
                  </a:cubicBezTo>
                  <a:cubicBezTo>
                    <a:pt x="42139" y="101264"/>
                    <a:pt x="48092" y="110799"/>
                    <a:pt x="54674" y="119895"/>
                  </a:cubicBezTo>
                  <a:cubicBezTo>
                    <a:pt x="52912" y="108867"/>
                    <a:pt x="50197" y="98010"/>
                    <a:pt x="46577" y="87448"/>
                  </a:cubicBezTo>
                  <a:cubicBezTo>
                    <a:pt x="43053" y="76999"/>
                    <a:pt x="38976" y="66742"/>
                    <a:pt x="34385" y="56712"/>
                  </a:cubicBezTo>
                  <a:cubicBezTo>
                    <a:pt x="29804" y="46645"/>
                    <a:pt x="24689" y="36825"/>
                    <a:pt x="19050" y="27310"/>
                  </a:cubicBezTo>
                  <a:cubicBezTo>
                    <a:pt x="13488" y="17680"/>
                    <a:pt x="7115" y="8545"/>
                    <a:pt x="0" y="0"/>
                  </a:cubicBezTo>
                  <a:cubicBezTo>
                    <a:pt x="2429" y="10838"/>
                    <a:pt x="5610" y="21486"/>
                    <a:pt x="9525" y="31877"/>
                  </a:cubicBezTo>
                  <a:cubicBezTo>
                    <a:pt x="13335" y="41868"/>
                    <a:pt x="17526" y="51955"/>
                    <a:pt x="22098" y="619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3642711" y="2957176"/>
              <a:ext cx="66608" cy="66531"/>
            </a:xfrm>
            <a:custGeom>
              <a:rect b="b" l="l" r="r" t="t"/>
              <a:pathLst>
                <a:path extrusionOk="0" h="114217" w="114348">
                  <a:moveTo>
                    <a:pt x="4176" y="36146"/>
                  </a:moveTo>
                  <a:cubicBezTo>
                    <a:pt x="-5530" y="59983"/>
                    <a:pt x="2099" y="87368"/>
                    <a:pt x="22749" y="102755"/>
                  </a:cubicBezTo>
                  <a:cubicBezTo>
                    <a:pt x="26483" y="105600"/>
                    <a:pt x="30588" y="107941"/>
                    <a:pt x="34941" y="109701"/>
                  </a:cubicBezTo>
                  <a:cubicBezTo>
                    <a:pt x="64021" y="121976"/>
                    <a:pt x="97540" y="108369"/>
                    <a:pt x="109827" y="79328"/>
                  </a:cubicBezTo>
                  <a:cubicBezTo>
                    <a:pt x="122114" y="50277"/>
                    <a:pt x="108494" y="16792"/>
                    <a:pt x="79423" y="4516"/>
                  </a:cubicBezTo>
                  <a:cubicBezTo>
                    <a:pt x="50343" y="-7758"/>
                    <a:pt x="16825" y="5849"/>
                    <a:pt x="4538" y="34890"/>
                  </a:cubicBezTo>
                  <a:cubicBezTo>
                    <a:pt x="4414" y="35185"/>
                    <a:pt x="4290" y="35471"/>
                    <a:pt x="4176" y="357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3718712" y="2926618"/>
              <a:ext cx="49935" cy="40421"/>
            </a:xfrm>
            <a:custGeom>
              <a:rect b="b" l="l" r="r" t="t"/>
              <a:pathLst>
                <a:path extrusionOk="0" h="69393" w="85725">
                  <a:moveTo>
                    <a:pt x="49054" y="41869"/>
                  </a:moveTo>
                  <a:cubicBezTo>
                    <a:pt x="41948" y="47540"/>
                    <a:pt x="34328" y="52545"/>
                    <a:pt x="26289" y="56808"/>
                  </a:cubicBezTo>
                  <a:cubicBezTo>
                    <a:pt x="17821" y="61252"/>
                    <a:pt x="9030" y="65067"/>
                    <a:pt x="0" y="68226"/>
                  </a:cubicBezTo>
                  <a:cubicBezTo>
                    <a:pt x="10039" y="70215"/>
                    <a:pt x="20421" y="69654"/>
                    <a:pt x="30194" y="66609"/>
                  </a:cubicBezTo>
                  <a:cubicBezTo>
                    <a:pt x="40129" y="63688"/>
                    <a:pt x="49387" y="58835"/>
                    <a:pt x="57436" y="52335"/>
                  </a:cubicBezTo>
                  <a:cubicBezTo>
                    <a:pt x="65551" y="45932"/>
                    <a:pt x="72352" y="38015"/>
                    <a:pt x="77438" y="29023"/>
                  </a:cubicBezTo>
                  <a:cubicBezTo>
                    <a:pt x="82553" y="20182"/>
                    <a:pt x="85401" y="10210"/>
                    <a:pt x="85725" y="0"/>
                  </a:cubicBezTo>
                  <a:cubicBezTo>
                    <a:pt x="80629" y="8098"/>
                    <a:pt x="74933" y="15787"/>
                    <a:pt x="68675" y="23028"/>
                  </a:cubicBezTo>
                  <a:cubicBezTo>
                    <a:pt x="62712" y="29879"/>
                    <a:pt x="56140" y="36188"/>
                    <a:pt x="49054" y="41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9"/>
            <p:cNvSpPr/>
            <p:nvPr/>
          </p:nvSpPr>
          <p:spPr>
            <a:xfrm>
              <a:off x="3698984" y="2899110"/>
              <a:ext cx="35625" cy="46782"/>
            </a:xfrm>
            <a:custGeom>
              <a:rect b="b" l="l" r="r" t="t"/>
              <a:pathLst>
                <a:path extrusionOk="0" h="80313" w="61158">
                  <a:moveTo>
                    <a:pt x="11247" y="55383"/>
                  </a:moveTo>
                  <a:cubicBezTo>
                    <a:pt x="14514" y="47818"/>
                    <a:pt x="18601" y="40644"/>
                    <a:pt x="23439" y="33973"/>
                  </a:cubicBezTo>
                  <a:cubicBezTo>
                    <a:pt x="28354" y="27331"/>
                    <a:pt x="33936" y="21204"/>
                    <a:pt x="40108" y="15704"/>
                  </a:cubicBezTo>
                  <a:cubicBezTo>
                    <a:pt x="46728" y="9956"/>
                    <a:pt x="53767" y="4713"/>
                    <a:pt x="61158" y="3"/>
                  </a:cubicBezTo>
                  <a:cubicBezTo>
                    <a:pt x="51643" y="-92"/>
                    <a:pt x="42280" y="2334"/>
                    <a:pt x="34012" y="7044"/>
                  </a:cubicBezTo>
                  <a:cubicBezTo>
                    <a:pt x="25554" y="11735"/>
                    <a:pt x="18238" y="18235"/>
                    <a:pt x="12581" y="26075"/>
                  </a:cubicBezTo>
                  <a:cubicBezTo>
                    <a:pt x="6913" y="33897"/>
                    <a:pt x="3008" y="42861"/>
                    <a:pt x="1151" y="52338"/>
                  </a:cubicBezTo>
                  <a:cubicBezTo>
                    <a:pt x="-792" y="61635"/>
                    <a:pt x="-269" y="71284"/>
                    <a:pt x="2675" y="80314"/>
                  </a:cubicBezTo>
                  <a:cubicBezTo>
                    <a:pt x="4894" y="71797"/>
                    <a:pt x="7761" y="63462"/>
                    <a:pt x="11247" y="5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3708961" y="2902377"/>
              <a:ext cx="54928" cy="54929"/>
            </a:xfrm>
            <a:custGeom>
              <a:rect b="b" l="l" r="r" t="t"/>
              <a:pathLst>
                <a:path extrusionOk="0" h="94298" w="94297">
                  <a:moveTo>
                    <a:pt x="20764" y="67941"/>
                  </a:moveTo>
                  <a:cubicBezTo>
                    <a:pt x="13306" y="76295"/>
                    <a:pt x="6372" y="85097"/>
                    <a:pt x="0" y="94299"/>
                  </a:cubicBezTo>
                  <a:cubicBezTo>
                    <a:pt x="9906" y="88780"/>
                    <a:pt x="19307" y="82414"/>
                    <a:pt x="28099" y="75268"/>
                  </a:cubicBezTo>
                  <a:cubicBezTo>
                    <a:pt x="36814" y="68302"/>
                    <a:pt x="45148" y="60871"/>
                    <a:pt x="53054" y="53001"/>
                  </a:cubicBezTo>
                  <a:cubicBezTo>
                    <a:pt x="60922" y="45122"/>
                    <a:pt x="68332" y="36796"/>
                    <a:pt x="75247" y="28071"/>
                  </a:cubicBezTo>
                  <a:cubicBezTo>
                    <a:pt x="82439" y="19307"/>
                    <a:pt x="88811" y="9915"/>
                    <a:pt x="94297" y="0"/>
                  </a:cubicBezTo>
                  <a:cubicBezTo>
                    <a:pt x="85087" y="6366"/>
                    <a:pt x="76276" y="13293"/>
                    <a:pt x="67913" y="20744"/>
                  </a:cubicBezTo>
                  <a:cubicBezTo>
                    <a:pt x="59531" y="28071"/>
                    <a:pt x="51530" y="35683"/>
                    <a:pt x="43720" y="43486"/>
                  </a:cubicBezTo>
                  <a:cubicBezTo>
                    <a:pt x="35909" y="51289"/>
                    <a:pt x="28099" y="59948"/>
                    <a:pt x="20764" y="679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3760650" y="3436017"/>
              <a:ext cx="25578" cy="15354"/>
            </a:xfrm>
            <a:custGeom>
              <a:rect b="b" l="l" r="r" t="t"/>
              <a:pathLst>
                <a:path extrusionOk="0" h="26358" w="43910">
                  <a:moveTo>
                    <a:pt x="0" y="0"/>
                  </a:moveTo>
                  <a:cubicBezTo>
                    <a:pt x="15240" y="9516"/>
                    <a:pt x="29623" y="19031"/>
                    <a:pt x="43910" y="26358"/>
                  </a:cubicBezTo>
                  <a:cubicBezTo>
                    <a:pt x="29947" y="16490"/>
                    <a:pt x="15269" y="7679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3704529" y="3485440"/>
              <a:ext cx="79879" cy="55397"/>
            </a:xfrm>
            <a:custGeom>
              <a:rect b="b" l="l" r="r" t="t"/>
              <a:pathLst>
                <a:path extrusionOk="0" h="95102" w="137132">
                  <a:moveTo>
                    <a:pt x="35624" y="88875"/>
                  </a:moveTo>
                  <a:cubicBezTo>
                    <a:pt x="71904" y="105013"/>
                    <a:pt x="114415" y="88704"/>
                    <a:pt x="130569" y="52459"/>
                  </a:cubicBezTo>
                  <a:cubicBezTo>
                    <a:pt x="130674" y="52231"/>
                    <a:pt x="130769" y="51993"/>
                    <a:pt x="130874" y="51764"/>
                  </a:cubicBezTo>
                  <a:cubicBezTo>
                    <a:pt x="138799" y="35503"/>
                    <a:pt x="139218" y="16595"/>
                    <a:pt x="132017" y="0"/>
                  </a:cubicBezTo>
                  <a:cubicBezTo>
                    <a:pt x="130169" y="15501"/>
                    <a:pt x="124320" y="30250"/>
                    <a:pt x="115062" y="42820"/>
                  </a:cubicBezTo>
                  <a:cubicBezTo>
                    <a:pt x="98708" y="66476"/>
                    <a:pt x="69580" y="77780"/>
                    <a:pt x="41529" y="71366"/>
                  </a:cubicBezTo>
                  <a:cubicBezTo>
                    <a:pt x="26194" y="68407"/>
                    <a:pt x="11878" y="61518"/>
                    <a:pt x="0" y="51384"/>
                  </a:cubicBezTo>
                  <a:cubicBezTo>
                    <a:pt x="5896" y="68436"/>
                    <a:pt x="18888" y="82109"/>
                    <a:pt x="35624" y="888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3776882" y="3368052"/>
              <a:ext cx="19098" cy="51492"/>
            </a:xfrm>
            <a:custGeom>
              <a:rect b="b" l="l" r="r" t="t"/>
              <a:pathLst>
                <a:path extrusionOk="0" h="88399" w="32787">
                  <a:moveTo>
                    <a:pt x="2476" y="0"/>
                  </a:moveTo>
                  <a:cubicBezTo>
                    <a:pt x="4877" y="7822"/>
                    <a:pt x="6725" y="15805"/>
                    <a:pt x="8001" y="23884"/>
                  </a:cubicBezTo>
                  <a:cubicBezTo>
                    <a:pt x="10163" y="37472"/>
                    <a:pt x="9782" y="51355"/>
                    <a:pt x="6858" y="64801"/>
                  </a:cubicBezTo>
                  <a:cubicBezTo>
                    <a:pt x="5077" y="72803"/>
                    <a:pt x="2791" y="80692"/>
                    <a:pt x="0" y="88399"/>
                  </a:cubicBezTo>
                  <a:cubicBezTo>
                    <a:pt x="9468" y="86306"/>
                    <a:pt x="17774" y="80692"/>
                    <a:pt x="23241" y="72699"/>
                  </a:cubicBezTo>
                  <a:cubicBezTo>
                    <a:pt x="29070" y="64639"/>
                    <a:pt x="32385" y="55038"/>
                    <a:pt x="32766" y="45103"/>
                  </a:cubicBezTo>
                  <a:cubicBezTo>
                    <a:pt x="33061" y="35188"/>
                    <a:pt x="30375" y="25407"/>
                    <a:pt x="25051" y="17033"/>
                  </a:cubicBezTo>
                  <a:cubicBezTo>
                    <a:pt x="19993" y="8669"/>
                    <a:pt x="11906" y="2569"/>
                    <a:pt x="2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3703532" y="3325613"/>
              <a:ext cx="44275" cy="18003"/>
            </a:xfrm>
            <a:custGeom>
              <a:rect b="b" l="l" r="r" t="t"/>
              <a:pathLst>
                <a:path extrusionOk="0" h="30907" w="76009">
                  <a:moveTo>
                    <a:pt x="41720" y="553"/>
                  </a:moveTo>
                  <a:cubicBezTo>
                    <a:pt x="33652" y="-713"/>
                    <a:pt x="25394" y="201"/>
                    <a:pt x="17812" y="3218"/>
                  </a:cubicBezTo>
                  <a:cubicBezTo>
                    <a:pt x="10040" y="6072"/>
                    <a:pt x="3667" y="11791"/>
                    <a:pt x="0" y="19204"/>
                  </a:cubicBezTo>
                  <a:cubicBezTo>
                    <a:pt x="8382" y="19775"/>
                    <a:pt x="14764" y="20345"/>
                    <a:pt x="20955" y="21012"/>
                  </a:cubicBezTo>
                  <a:cubicBezTo>
                    <a:pt x="27146" y="21678"/>
                    <a:pt x="32576" y="22534"/>
                    <a:pt x="38291" y="23390"/>
                  </a:cubicBezTo>
                  <a:cubicBezTo>
                    <a:pt x="44005" y="24247"/>
                    <a:pt x="49435" y="25198"/>
                    <a:pt x="55436" y="26340"/>
                  </a:cubicBezTo>
                  <a:cubicBezTo>
                    <a:pt x="61436" y="27482"/>
                    <a:pt x="67818" y="29005"/>
                    <a:pt x="76010" y="30908"/>
                  </a:cubicBezTo>
                  <a:cubicBezTo>
                    <a:pt x="74733" y="22724"/>
                    <a:pt x="70371" y="15331"/>
                    <a:pt x="63818" y="10259"/>
                  </a:cubicBezTo>
                  <a:cubicBezTo>
                    <a:pt x="57445" y="5111"/>
                    <a:pt x="49816" y="1762"/>
                    <a:pt x="41720" y="5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3703920" y="3461863"/>
              <a:ext cx="55397" cy="33791"/>
            </a:xfrm>
            <a:custGeom>
              <a:rect b="b" l="l" r="r" t="t"/>
              <a:pathLst>
                <a:path extrusionOk="0" h="58010" w="95102">
                  <a:moveTo>
                    <a:pt x="23336" y="53477"/>
                  </a:moveTo>
                  <a:cubicBezTo>
                    <a:pt x="46920" y="64068"/>
                    <a:pt x="74704" y="55561"/>
                    <a:pt x="88297" y="33590"/>
                  </a:cubicBezTo>
                  <a:cubicBezTo>
                    <a:pt x="94831" y="23684"/>
                    <a:pt x="96774" y="11438"/>
                    <a:pt x="93631" y="0"/>
                  </a:cubicBezTo>
                  <a:cubicBezTo>
                    <a:pt x="88554" y="8316"/>
                    <a:pt x="82115" y="15710"/>
                    <a:pt x="74581" y="21886"/>
                  </a:cubicBezTo>
                  <a:cubicBezTo>
                    <a:pt x="68209" y="27129"/>
                    <a:pt x="60903" y="31135"/>
                    <a:pt x="53054" y="33685"/>
                  </a:cubicBezTo>
                  <a:cubicBezTo>
                    <a:pt x="45120" y="36035"/>
                    <a:pt x="36814" y="36844"/>
                    <a:pt x="28575" y="36064"/>
                  </a:cubicBezTo>
                  <a:cubicBezTo>
                    <a:pt x="18698" y="35274"/>
                    <a:pt x="9030" y="32800"/>
                    <a:pt x="0" y="28737"/>
                  </a:cubicBezTo>
                  <a:cubicBezTo>
                    <a:pt x="3820" y="39975"/>
                    <a:pt x="12335" y="49005"/>
                    <a:pt x="23336" y="534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3708629" y="3506527"/>
              <a:ext cx="98373" cy="70159"/>
            </a:xfrm>
            <a:custGeom>
              <a:rect b="b" l="l" r="r" t="t"/>
              <a:pathLst>
                <a:path extrusionOk="0" h="120444" w="168880">
                  <a:moveTo>
                    <a:pt x="106204" y="91825"/>
                  </a:moveTo>
                  <a:cubicBezTo>
                    <a:pt x="89297" y="98924"/>
                    <a:pt x="70666" y="100836"/>
                    <a:pt x="52673" y="97344"/>
                  </a:cubicBezTo>
                  <a:cubicBezTo>
                    <a:pt x="33109" y="93890"/>
                    <a:pt x="14878" y="85098"/>
                    <a:pt x="0" y="71938"/>
                  </a:cubicBezTo>
                  <a:cubicBezTo>
                    <a:pt x="9268" y="92196"/>
                    <a:pt x="26498" y="107725"/>
                    <a:pt x="47625" y="114852"/>
                  </a:cubicBezTo>
                  <a:cubicBezTo>
                    <a:pt x="93164" y="131695"/>
                    <a:pt x="143837" y="109248"/>
                    <a:pt x="161925" y="64230"/>
                  </a:cubicBezTo>
                  <a:cubicBezTo>
                    <a:pt x="171031" y="43819"/>
                    <a:pt x="171202" y="20544"/>
                    <a:pt x="162401" y="0"/>
                  </a:cubicBezTo>
                  <a:cubicBezTo>
                    <a:pt x="162087" y="19821"/>
                    <a:pt x="156324" y="39185"/>
                    <a:pt x="145732" y="55951"/>
                  </a:cubicBezTo>
                  <a:cubicBezTo>
                    <a:pt x="136360" y="71519"/>
                    <a:pt x="122615" y="83994"/>
                    <a:pt x="106204" y="91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9"/>
            <p:cNvSpPr/>
            <p:nvPr/>
          </p:nvSpPr>
          <p:spPr>
            <a:xfrm>
              <a:off x="4551713" y="3073172"/>
              <a:ext cx="223321" cy="198154"/>
            </a:xfrm>
            <a:custGeom>
              <a:rect b="b" l="l" r="r" t="t"/>
              <a:pathLst>
                <a:path extrusionOk="0" h="340179" w="383383">
                  <a:moveTo>
                    <a:pt x="331089" y="0"/>
                  </a:moveTo>
                  <a:cubicBezTo>
                    <a:pt x="268605" y="64040"/>
                    <a:pt x="174307" y="71176"/>
                    <a:pt x="130016" y="74411"/>
                  </a:cubicBezTo>
                  <a:lnTo>
                    <a:pt x="121444" y="74982"/>
                  </a:lnTo>
                  <a:cubicBezTo>
                    <a:pt x="104489" y="76410"/>
                    <a:pt x="87439" y="77171"/>
                    <a:pt x="70580" y="77171"/>
                  </a:cubicBezTo>
                  <a:cubicBezTo>
                    <a:pt x="46996" y="77123"/>
                    <a:pt x="23431" y="75791"/>
                    <a:pt x="0" y="73174"/>
                  </a:cubicBezTo>
                  <a:cubicBezTo>
                    <a:pt x="57626" y="106003"/>
                    <a:pt x="183642" y="181842"/>
                    <a:pt x="210121" y="282516"/>
                  </a:cubicBezTo>
                  <a:cubicBezTo>
                    <a:pt x="215169" y="301385"/>
                    <a:pt x="218361" y="320692"/>
                    <a:pt x="219646" y="340180"/>
                  </a:cubicBezTo>
                  <a:cubicBezTo>
                    <a:pt x="232200" y="331901"/>
                    <a:pt x="243859" y="322338"/>
                    <a:pt x="254412" y="311633"/>
                  </a:cubicBezTo>
                  <a:cubicBezTo>
                    <a:pt x="292560" y="275513"/>
                    <a:pt x="334975" y="244159"/>
                    <a:pt x="380714" y="218286"/>
                  </a:cubicBezTo>
                  <a:cubicBezTo>
                    <a:pt x="382819" y="217135"/>
                    <a:pt x="383838" y="214689"/>
                    <a:pt x="383191" y="212387"/>
                  </a:cubicBezTo>
                  <a:cubicBezTo>
                    <a:pt x="372237" y="182127"/>
                    <a:pt x="355759" y="127318"/>
                    <a:pt x="354616" y="105718"/>
                  </a:cubicBezTo>
                  <a:cubicBezTo>
                    <a:pt x="353873" y="69263"/>
                    <a:pt x="345871" y="33333"/>
                    <a:pt x="3310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4254877" y="2972499"/>
              <a:ext cx="169410" cy="169559"/>
            </a:xfrm>
            <a:custGeom>
              <a:rect b="b" l="l" r="r" t="t"/>
              <a:pathLst>
                <a:path extrusionOk="0" h="291089" w="290832">
                  <a:moveTo>
                    <a:pt x="279274" y="202205"/>
                  </a:moveTo>
                  <a:cubicBezTo>
                    <a:pt x="310630" y="128212"/>
                    <a:pt x="275997" y="42829"/>
                    <a:pt x="201931" y="11504"/>
                  </a:cubicBezTo>
                  <a:cubicBezTo>
                    <a:pt x="184204" y="4016"/>
                    <a:pt x="165174" y="105"/>
                    <a:pt x="145924" y="0"/>
                  </a:cubicBezTo>
                  <a:cubicBezTo>
                    <a:pt x="115139" y="67"/>
                    <a:pt x="85163" y="9791"/>
                    <a:pt x="60199" y="27785"/>
                  </a:cubicBezTo>
                  <a:cubicBezTo>
                    <a:pt x="57436" y="32182"/>
                    <a:pt x="53274" y="35531"/>
                    <a:pt x="48388" y="37301"/>
                  </a:cubicBezTo>
                  <a:cubicBezTo>
                    <a:pt x="32538" y="51517"/>
                    <a:pt x="19994" y="69026"/>
                    <a:pt x="11621" y="88589"/>
                  </a:cubicBezTo>
                  <a:cubicBezTo>
                    <a:pt x="4125" y="106374"/>
                    <a:pt x="181" y="125443"/>
                    <a:pt x="1" y="144731"/>
                  </a:cubicBezTo>
                  <a:lnTo>
                    <a:pt x="1" y="145302"/>
                  </a:lnTo>
                  <a:cubicBezTo>
                    <a:pt x="-219" y="225604"/>
                    <a:pt x="64770" y="290870"/>
                    <a:pt x="145152" y="291089"/>
                  </a:cubicBezTo>
                  <a:cubicBezTo>
                    <a:pt x="203740" y="291242"/>
                    <a:pt x="256709" y="256291"/>
                    <a:pt x="279559" y="2023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4355964" y="3092544"/>
              <a:ext cx="297100" cy="334896"/>
            </a:xfrm>
            <a:custGeom>
              <a:rect b="b" l="l" r="r" t="t"/>
              <a:pathLst>
                <a:path extrusionOk="0" h="574929" w="510043">
                  <a:moveTo>
                    <a:pt x="304547" y="75553"/>
                  </a:moveTo>
                  <a:lnTo>
                    <a:pt x="295689" y="70510"/>
                  </a:lnTo>
                  <a:cubicBezTo>
                    <a:pt x="270448" y="55856"/>
                    <a:pt x="208345" y="25502"/>
                    <a:pt x="153576" y="0"/>
                  </a:cubicBezTo>
                  <a:cubicBezTo>
                    <a:pt x="151957" y="4853"/>
                    <a:pt x="150432" y="9516"/>
                    <a:pt x="148432" y="14369"/>
                  </a:cubicBezTo>
                  <a:cubicBezTo>
                    <a:pt x="141717" y="30107"/>
                    <a:pt x="132944" y="44894"/>
                    <a:pt x="122333" y="58330"/>
                  </a:cubicBezTo>
                  <a:cubicBezTo>
                    <a:pt x="101798" y="84622"/>
                    <a:pt x="74604" y="104956"/>
                    <a:pt x="43562" y="117231"/>
                  </a:cubicBezTo>
                  <a:cubicBezTo>
                    <a:pt x="30132" y="122636"/>
                    <a:pt x="16139" y="126499"/>
                    <a:pt x="1843" y="128745"/>
                  </a:cubicBezTo>
                  <a:cubicBezTo>
                    <a:pt x="-5587" y="223786"/>
                    <a:pt x="9519" y="319246"/>
                    <a:pt x="45943" y="407360"/>
                  </a:cubicBezTo>
                  <a:lnTo>
                    <a:pt x="49277" y="415448"/>
                  </a:lnTo>
                  <a:cubicBezTo>
                    <a:pt x="66517" y="457887"/>
                    <a:pt x="93758" y="524305"/>
                    <a:pt x="152528" y="556277"/>
                  </a:cubicBezTo>
                  <a:cubicBezTo>
                    <a:pt x="166873" y="564204"/>
                    <a:pt x="182465" y="569637"/>
                    <a:pt x="198629" y="572359"/>
                  </a:cubicBezTo>
                  <a:cubicBezTo>
                    <a:pt x="208535" y="574119"/>
                    <a:pt x="218574" y="574975"/>
                    <a:pt x="228633" y="574928"/>
                  </a:cubicBezTo>
                  <a:cubicBezTo>
                    <a:pt x="243187" y="574842"/>
                    <a:pt x="257703" y="573348"/>
                    <a:pt x="271971" y="570456"/>
                  </a:cubicBezTo>
                  <a:cubicBezTo>
                    <a:pt x="323807" y="560893"/>
                    <a:pt x="376623" y="557705"/>
                    <a:pt x="429229" y="560940"/>
                  </a:cubicBezTo>
                  <a:cubicBezTo>
                    <a:pt x="431620" y="561254"/>
                    <a:pt x="433868" y="559751"/>
                    <a:pt x="434468" y="557419"/>
                  </a:cubicBezTo>
                  <a:cubicBezTo>
                    <a:pt x="442279" y="525257"/>
                    <a:pt x="458757" y="471114"/>
                    <a:pt x="469425" y="452749"/>
                  </a:cubicBezTo>
                  <a:cubicBezTo>
                    <a:pt x="483922" y="428998"/>
                    <a:pt x="495142" y="403382"/>
                    <a:pt x="502762" y="376625"/>
                  </a:cubicBezTo>
                  <a:cubicBezTo>
                    <a:pt x="507068" y="360657"/>
                    <a:pt x="509496" y="344243"/>
                    <a:pt x="510001" y="327715"/>
                  </a:cubicBezTo>
                  <a:cubicBezTo>
                    <a:pt x="510430" y="305229"/>
                    <a:pt x="507639" y="282801"/>
                    <a:pt x="501714" y="261106"/>
                  </a:cubicBezTo>
                  <a:cubicBezTo>
                    <a:pt x="478569" y="173848"/>
                    <a:pt x="347600" y="99628"/>
                    <a:pt x="304547" y="75553"/>
                  </a:cubicBezTo>
                  <a:close/>
                  <a:moveTo>
                    <a:pt x="289307" y="179272"/>
                  </a:moveTo>
                  <a:cubicBezTo>
                    <a:pt x="293498" y="174600"/>
                    <a:pt x="299413" y="171812"/>
                    <a:pt x="305690" y="171565"/>
                  </a:cubicBezTo>
                  <a:cubicBezTo>
                    <a:pt x="312081" y="169728"/>
                    <a:pt x="318977" y="171194"/>
                    <a:pt x="324073" y="175466"/>
                  </a:cubicBezTo>
                  <a:cubicBezTo>
                    <a:pt x="330198" y="180491"/>
                    <a:pt x="333208" y="188388"/>
                    <a:pt x="331979" y="196210"/>
                  </a:cubicBezTo>
                  <a:cubicBezTo>
                    <a:pt x="331913" y="204412"/>
                    <a:pt x="327731" y="212025"/>
                    <a:pt x="320835" y="216478"/>
                  </a:cubicBezTo>
                  <a:cubicBezTo>
                    <a:pt x="309243" y="223634"/>
                    <a:pt x="294041" y="220056"/>
                    <a:pt x="286878" y="208485"/>
                  </a:cubicBezTo>
                  <a:cubicBezTo>
                    <a:pt x="281173" y="199265"/>
                    <a:pt x="282163" y="187418"/>
                    <a:pt x="289307" y="179272"/>
                  </a:cubicBezTo>
                  <a:close/>
                  <a:moveTo>
                    <a:pt x="241682" y="238935"/>
                  </a:moveTo>
                  <a:cubicBezTo>
                    <a:pt x="235186" y="245929"/>
                    <a:pt x="225480" y="248964"/>
                    <a:pt x="216155" y="246928"/>
                  </a:cubicBezTo>
                  <a:cubicBezTo>
                    <a:pt x="207439" y="244977"/>
                    <a:pt x="200477" y="238449"/>
                    <a:pt x="197962" y="229895"/>
                  </a:cubicBezTo>
                  <a:cubicBezTo>
                    <a:pt x="197962" y="229895"/>
                    <a:pt x="197962" y="229895"/>
                    <a:pt x="197962" y="229324"/>
                  </a:cubicBezTo>
                  <a:cubicBezTo>
                    <a:pt x="194238" y="215688"/>
                    <a:pt x="202287" y="201615"/>
                    <a:pt x="215936" y="197894"/>
                  </a:cubicBezTo>
                  <a:cubicBezTo>
                    <a:pt x="229090" y="194307"/>
                    <a:pt x="242749" y="201634"/>
                    <a:pt x="247016" y="214575"/>
                  </a:cubicBezTo>
                  <a:lnTo>
                    <a:pt x="247016" y="214575"/>
                  </a:lnTo>
                  <a:cubicBezTo>
                    <a:pt x="249721" y="222939"/>
                    <a:pt x="247759" y="232112"/>
                    <a:pt x="241873" y="238649"/>
                  </a:cubicBezTo>
                  <a:close/>
                  <a:moveTo>
                    <a:pt x="199582" y="128174"/>
                  </a:moveTo>
                  <a:cubicBezTo>
                    <a:pt x="203020" y="122417"/>
                    <a:pt x="208859" y="118506"/>
                    <a:pt x="215488" y="117517"/>
                  </a:cubicBezTo>
                  <a:cubicBezTo>
                    <a:pt x="217670" y="117003"/>
                    <a:pt x="219908" y="116755"/>
                    <a:pt x="222156" y="116755"/>
                  </a:cubicBezTo>
                  <a:cubicBezTo>
                    <a:pt x="235519" y="116794"/>
                    <a:pt x="246321" y="127651"/>
                    <a:pt x="246273" y="141001"/>
                  </a:cubicBezTo>
                  <a:cubicBezTo>
                    <a:pt x="246254" y="148851"/>
                    <a:pt x="242406" y="156207"/>
                    <a:pt x="235967" y="160717"/>
                  </a:cubicBezTo>
                  <a:cubicBezTo>
                    <a:pt x="233919" y="162145"/>
                    <a:pt x="231719" y="163324"/>
                    <a:pt x="229395" y="164238"/>
                  </a:cubicBezTo>
                  <a:cubicBezTo>
                    <a:pt x="223499" y="166950"/>
                    <a:pt x="216717" y="166950"/>
                    <a:pt x="210821" y="164238"/>
                  </a:cubicBezTo>
                  <a:cubicBezTo>
                    <a:pt x="204163" y="161336"/>
                    <a:pt x="199067" y="155721"/>
                    <a:pt x="196819" y="148823"/>
                  </a:cubicBezTo>
                  <a:lnTo>
                    <a:pt x="196819" y="148347"/>
                  </a:lnTo>
                  <a:cubicBezTo>
                    <a:pt x="194848" y="141420"/>
                    <a:pt x="195914" y="133979"/>
                    <a:pt x="199772" y="127889"/>
                  </a:cubicBezTo>
                  <a:close/>
                  <a:moveTo>
                    <a:pt x="84520" y="308969"/>
                  </a:moveTo>
                  <a:cubicBezTo>
                    <a:pt x="72213" y="313280"/>
                    <a:pt x="58726" y="306809"/>
                    <a:pt x="54411" y="294515"/>
                  </a:cubicBezTo>
                  <a:cubicBezTo>
                    <a:pt x="54278" y="294134"/>
                    <a:pt x="54154" y="293754"/>
                    <a:pt x="54039" y="293364"/>
                  </a:cubicBezTo>
                  <a:lnTo>
                    <a:pt x="54039" y="292793"/>
                  </a:lnTo>
                  <a:cubicBezTo>
                    <a:pt x="50448" y="279823"/>
                    <a:pt x="58050" y="266406"/>
                    <a:pt x="71032" y="262819"/>
                  </a:cubicBezTo>
                  <a:cubicBezTo>
                    <a:pt x="83586" y="259336"/>
                    <a:pt x="96654" y="266339"/>
                    <a:pt x="100712" y="278710"/>
                  </a:cubicBezTo>
                  <a:lnTo>
                    <a:pt x="100712" y="278710"/>
                  </a:lnTo>
                  <a:cubicBezTo>
                    <a:pt x="104932" y="291042"/>
                    <a:pt x="98340" y="304459"/>
                    <a:pt x="85986" y="308664"/>
                  </a:cubicBezTo>
                  <a:cubicBezTo>
                    <a:pt x="85567" y="308807"/>
                    <a:pt x="85139" y="308941"/>
                    <a:pt x="84710" y="309064"/>
                  </a:cubicBezTo>
                  <a:close/>
                  <a:moveTo>
                    <a:pt x="98140" y="211530"/>
                  </a:moveTo>
                  <a:cubicBezTo>
                    <a:pt x="91673" y="218438"/>
                    <a:pt x="82071" y="221474"/>
                    <a:pt x="72804" y="219523"/>
                  </a:cubicBezTo>
                  <a:cubicBezTo>
                    <a:pt x="64164" y="217534"/>
                    <a:pt x="57249" y="211073"/>
                    <a:pt x="54706" y="202586"/>
                  </a:cubicBezTo>
                  <a:cubicBezTo>
                    <a:pt x="54706" y="202586"/>
                    <a:pt x="54706" y="202586"/>
                    <a:pt x="54706" y="202015"/>
                  </a:cubicBezTo>
                  <a:cubicBezTo>
                    <a:pt x="52192" y="193727"/>
                    <a:pt x="54220" y="184734"/>
                    <a:pt x="60040" y="178321"/>
                  </a:cubicBezTo>
                  <a:cubicBezTo>
                    <a:pt x="66517" y="171432"/>
                    <a:pt x="76118" y="168396"/>
                    <a:pt x="85376" y="170328"/>
                  </a:cubicBezTo>
                  <a:cubicBezTo>
                    <a:pt x="94035" y="172317"/>
                    <a:pt x="100969" y="178778"/>
                    <a:pt x="103570" y="187265"/>
                  </a:cubicBezTo>
                  <a:cubicBezTo>
                    <a:pt x="106312" y="195734"/>
                    <a:pt x="104236" y="205031"/>
                    <a:pt x="98140" y="211530"/>
                  </a:cubicBezTo>
                  <a:close/>
                  <a:moveTo>
                    <a:pt x="109760" y="131124"/>
                  </a:moveTo>
                  <a:cubicBezTo>
                    <a:pt x="105818" y="117983"/>
                    <a:pt x="113275" y="104138"/>
                    <a:pt x="126429" y="100198"/>
                  </a:cubicBezTo>
                  <a:cubicBezTo>
                    <a:pt x="139584" y="96259"/>
                    <a:pt x="153443" y="103710"/>
                    <a:pt x="157385" y="116851"/>
                  </a:cubicBezTo>
                  <a:lnTo>
                    <a:pt x="157385" y="116851"/>
                  </a:lnTo>
                  <a:cubicBezTo>
                    <a:pt x="161491" y="129992"/>
                    <a:pt x="154157" y="143960"/>
                    <a:pt x="141003" y="148062"/>
                  </a:cubicBezTo>
                  <a:cubicBezTo>
                    <a:pt x="127849" y="152163"/>
                    <a:pt x="113866" y="144836"/>
                    <a:pt x="109760" y="131695"/>
                  </a:cubicBezTo>
                  <a:close/>
                  <a:moveTo>
                    <a:pt x="155290" y="379098"/>
                  </a:moveTo>
                  <a:cubicBezTo>
                    <a:pt x="149070" y="385807"/>
                    <a:pt x="139764" y="388738"/>
                    <a:pt x="130811" y="386806"/>
                  </a:cubicBezTo>
                  <a:cubicBezTo>
                    <a:pt x="122391" y="384903"/>
                    <a:pt x="115657" y="378604"/>
                    <a:pt x="113190" y="370344"/>
                  </a:cubicBezTo>
                  <a:cubicBezTo>
                    <a:pt x="113190" y="370344"/>
                    <a:pt x="113190" y="370344"/>
                    <a:pt x="113190" y="369773"/>
                  </a:cubicBezTo>
                  <a:cubicBezTo>
                    <a:pt x="110742" y="361742"/>
                    <a:pt x="112742" y="353016"/>
                    <a:pt x="118428" y="346841"/>
                  </a:cubicBezTo>
                  <a:cubicBezTo>
                    <a:pt x="124648" y="340132"/>
                    <a:pt x="133954" y="337202"/>
                    <a:pt x="142908" y="339133"/>
                  </a:cubicBezTo>
                  <a:cubicBezTo>
                    <a:pt x="156014" y="342216"/>
                    <a:pt x="164139" y="355329"/>
                    <a:pt x="161053" y="368431"/>
                  </a:cubicBezTo>
                  <a:cubicBezTo>
                    <a:pt x="160120" y="372390"/>
                    <a:pt x="158205" y="376063"/>
                    <a:pt x="155481" y="379098"/>
                  </a:cubicBezTo>
                  <a:close/>
                  <a:moveTo>
                    <a:pt x="151957" y="300215"/>
                  </a:moveTo>
                  <a:cubicBezTo>
                    <a:pt x="139355" y="304649"/>
                    <a:pt x="125544" y="298026"/>
                    <a:pt x="121105" y="285437"/>
                  </a:cubicBezTo>
                  <a:cubicBezTo>
                    <a:pt x="120962" y="285038"/>
                    <a:pt x="120838" y="284638"/>
                    <a:pt x="120714" y="284229"/>
                  </a:cubicBezTo>
                  <a:cubicBezTo>
                    <a:pt x="120714" y="284229"/>
                    <a:pt x="120714" y="284229"/>
                    <a:pt x="120714" y="283658"/>
                  </a:cubicBezTo>
                  <a:cubicBezTo>
                    <a:pt x="118276" y="275531"/>
                    <a:pt x="120267" y="266730"/>
                    <a:pt x="125953" y="260440"/>
                  </a:cubicBezTo>
                  <a:cubicBezTo>
                    <a:pt x="132316" y="253693"/>
                    <a:pt x="141736" y="250744"/>
                    <a:pt x="150814" y="252637"/>
                  </a:cubicBezTo>
                  <a:cubicBezTo>
                    <a:pt x="164063" y="255806"/>
                    <a:pt x="172235" y="269109"/>
                    <a:pt x="169063" y="282345"/>
                  </a:cubicBezTo>
                  <a:cubicBezTo>
                    <a:pt x="167016" y="290890"/>
                    <a:pt x="160567" y="297693"/>
                    <a:pt x="152147" y="300215"/>
                  </a:cubicBezTo>
                  <a:close/>
                  <a:moveTo>
                    <a:pt x="175198" y="210959"/>
                  </a:moveTo>
                  <a:cubicBezTo>
                    <a:pt x="168663" y="217953"/>
                    <a:pt x="158929" y="220988"/>
                    <a:pt x="149575" y="218952"/>
                  </a:cubicBezTo>
                  <a:cubicBezTo>
                    <a:pt x="140774" y="217021"/>
                    <a:pt x="133735" y="210455"/>
                    <a:pt x="131192" y="201824"/>
                  </a:cubicBezTo>
                  <a:cubicBezTo>
                    <a:pt x="131192" y="201824"/>
                    <a:pt x="131192" y="201824"/>
                    <a:pt x="131192" y="201253"/>
                  </a:cubicBezTo>
                  <a:cubicBezTo>
                    <a:pt x="128573" y="192908"/>
                    <a:pt x="130602" y="183802"/>
                    <a:pt x="136526" y="177369"/>
                  </a:cubicBezTo>
                  <a:cubicBezTo>
                    <a:pt x="143069" y="170395"/>
                    <a:pt x="152776" y="167330"/>
                    <a:pt x="162148" y="169281"/>
                  </a:cubicBezTo>
                  <a:cubicBezTo>
                    <a:pt x="170921" y="171270"/>
                    <a:pt x="177941" y="177807"/>
                    <a:pt x="180532" y="186409"/>
                  </a:cubicBezTo>
                  <a:cubicBezTo>
                    <a:pt x="183389" y="194983"/>
                    <a:pt x="181265" y="204432"/>
                    <a:pt x="175007" y="210959"/>
                  </a:cubicBezTo>
                  <a:close/>
                  <a:moveTo>
                    <a:pt x="196819" y="317723"/>
                  </a:moveTo>
                  <a:cubicBezTo>
                    <a:pt x="194229" y="315059"/>
                    <a:pt x="192362" y="311786"/>
                    <a:pt x="191390" y="308208"/>
                  </a:cubicBezTo>
                  <a:cubicBezTo>
                    <a:pt x="190333" y="304725"/>
                    <a:pt x="190142" y="301033"/>
                    <a:pt x="190818" y="297455"/>
                  </a:cubicBezTo>
                  <a:cubicBezTo>
                    <a:pt x="192695" y="284076"/>
                    <a:pt x="205068" y="274761"/>
                    <a:pt x="218460" y="276635"/>
                  </a:cubicBezTo>
                  <a:cubicBezTo>
                    <a:pt x="224042" y="277415"/>
                    <a:pt x="229185" y="280099"/>
                    <a:pt x="233014" y="284229"/>
                  </a:cubicBezTo>
                  <a:cubicBezTo>
                    <a:pt x="242768" y="293735"/>
                    <a:pt x="242958" y="309340"/>
                    <a:pt x="233443" y="319084"/>
                  </a:cubicBezTo>
                  <a:cubicBezTo>
                    <a:pt x="223927" y="328818"/>
                    <a:pt x="208306" y="329018"/>
                    <a:pt x="198553" y="319512"/>
                  </a:cubicBezTo>
                  <a:cubicBezTo>
                    <a:pt x="197943" y="318913"/>
                    <a:pt x="197362" y="318285"/>
                    <a:pt x="196819" y="317628"/>
                  </a:cubicBezTo>
                  <a:close/>
                  <a:moveTo>
                    <a:pt x="244444" y="405742"/>
                  </a:moveTo>
                  <a:cubicBezTo>
                    <a:pt x="238539" y="412051"/>
                    <a:pt x="229766" y="414829"/>
                    <a:pt x="221298" y="413069"/>
                  </a:cubicBezTo>
                  <a:cubicBezTo>
                    <a:pt x="213335" y="411251"/>
                    <a:pt x="206963" y="405285"/>
                    <a:pt x="204630" y="397463"/>
                  </a:cubicBezTo>
                  <a:lnTo>
                    <a:pt x="204630" y="396988"/>
                  </a:lnTo>
                  <a:cubicBezTo>
                    <a:pt x="202268" y="389366"/>
                    <a:pt x="204153" y="381059"/>
                    <a:pt x="209583" y="375197"/>
                  </a:cubicBezTo>
                  <a:cubicBezTo>
                    <a:pt x="215488" y="368888"/>
                    <a:pt x="224261" y="366110"/>
                    <a:pt x="232728" y="367870"/>
                  </a:cubicBezTo>
                  <a:cubicBezTo>
                    <a:pt x="240720" y="369678"/>
                    <a:pt x="247121" y="375635"/>
                    <a:pt x="249493" y="383475"/>
                  </a:cubicBezTo>
                  <a:lnTo>
                    <a:pt x="249493" y="383475"/>
                  </a:lnTo>
                  <a:cubicBezTo>
                    <a:pt x="251922" y="391297"/>
                    <a:pt x="249921" y="399823"/>
                    <a:pt x="244254" y="405742"/>
                  </a:cubicBezTo>
                  <a:close/>
                  <a:moveTo>
                    <a:pt x="304357" y="351123"/>
                  </a:moveTo>
                  <a:lnTo>
                    <a:pt x="304357" y="351123"/>
                  </a:lnTo>
                  <a:cubicBezTo>
                    <a:pt x="295174" y="361019"/>
                    <a:pt x="279754" y="361733"/>
                    <a:pt x="269686" y="352741"/>
                  </a:cubicBezTo>
                  <a:cubicBezTo>
                    <a:pt x="266342" y="349800"/>
                    <a:pt x="263904" y="345965"/>
                    <a:pt x="262637" y="341702"/>
                  </a:cubicBezTo>
                  <a:cubicBezTo>
                    <a:pt x="261970" y="339286"/>
                    <a:pt x="261675" y="336783"/>
                    <a:pt x="261780" y="334280"/>
                  </a:cubicBezTo>
                  <a:cubicBezTo>
                    <a:pt x="262180" y="326782"/>
                    <a:pt x="265838" y="319836"/>
                    <a:pt x="271781" y="315249"/>
                  </a:cubicBezTo>
                  <a:cubicBezTo>
                    <a:pt x="281344" y="307513"/>
                    <a:pt x="295327" y="308731"/>
                    <a:pt x="303404" y="318009"/>
                  </a:cubicBezTo>
                  <a:cubicBezTo>
                    <a:pt x="312472" y="327220"/>
                    <a:pt x="312805" y="341893"/>
                    <a:pt x="304166" y="351503"/>
                  </a:cubicBezTo>
                  <a:close/>
                  <a:moveTo>
                    <a:pt x="331598" y="278710"/>
                  </a:moveTo>
                  <a:cubicBezTo>
                    <a:pt x="328140" y="285066"/>
                    <a:pt x="322216" y="289710"/>
                    <a:pt x="315215" y="291556"/>
                  </a:cubicBezTo>
                  <a:cubicBezTo>
                    <a:pt x="308757" y="293383"/>
                    <a:pt x="301832" y="292374"/>
                    <a:pt x="296165" y="288796"/>
                  </a:cubicBezTo>
                  <a:lnTo>
                    <a:pt x="294832" y="287940"/>
                  </a:lnTo>
                  <a:cubicBezTo>
                    <a:pt x="289459" y="284552"/>
                    <a:pt x="285468" y="279357"/>
                    <a:pt x="283592" y="273286"/>
                  </a:cubicBezTo>
                  <a:cubicBezTo>
                    <a:pt x="279772" y="259888"/>
                    <a:pt x="287545" y="245938"/>
                    <a:pt x="300946" y="242123"/>
                  </a:cubicBezTo>
                  <a:cubicBezTo>
                    <a:pt x="306623" y="240514"/>
                    <a:pt x="312681" y="240933"/>
                    <a:pt x="318073" y="243312"/>
                  </a:cubicBezTo>
                  <a:lnTo>
                    <a:pt x="312739" y="256253"/>
                  </a:lnTo>
                  <a:lnTo>
                    <a:pt x="319501" y="243978"/>
                  </a:lnTo>
                  <a:cubicBezTo>
                    <a:pt x="325664" y="246528"/>
                    <a:pt x="330445" y="251581"/>
                    <a:pt x="332646" y="257871"/>
                  </a:cubicBezTo>
                  <a:cubicBezTo>
                    <a:pt x="335113" y="264693"/>
                    <a:pt x="334665" y="272230"/>
                    <a:pt x="331407" y="2787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9"/>
            <p:cNvSpPr/>
            <p:nvPr/>
          </p:nvSpPr>
          <p:spPr>
            <a:xfrm>
              <a:off x="3844748" y="3338941"/>
              <a:ext cx="42325" cy="106310"/>
            </a:xfrm>
            <a:custGeom>
              <a:rect b="b" l="l" r="r" t="t"/>
              <a:pathLst>
                <a:path extrusionOk="0" h="182507" w="72661">
                  <a:moveTo>
                    <a:pt x="7715" y="0"/>
                  </a:moveTo>
                  <a:cubicBezTo>
                    <a:pt x="21269" y="12266"/>
                    <a:pt x="32128" y="27205"/>
                    <a:pt x="39624" y="43867"/>
                  </a:cubicBezTo>
                  <a:cubicBezTo>
                    <a:pt x="54321" y="75135"/>
                    <a:pt x="52749" y="111608"/>
                    <a:pt x="35433" y="141496"/>
                  </a:cubicBezTo>
                  <a:cubicBezTo>
                    <a:pt x="26536" y="157434"/>
                    <a:pt x="14487" y="171394"/>
                    <a:pt x="0" y="182508"/>
                  </a:cubicBezTo>
                  <a:cubicBezTo>
                    <a:pt x="19964" y="178625"/>
                    <a:pt x="37871" y="167721"/>
                    <a:pt x="50482" y="151773"/>
                  </a:cubicBezTo>
                  <a:cubicBezTo>
                    <a:pt x="78143" y="118316"/>
                    <a:pt x="80124" y="70558"/>
                    <a:pt x="55340" y="34922"/>
                  </a:cubicBezTo>
                  <a:cubicBezTo>
                    <a:pt x="44167" y="17956"/>
                    <a:pt x="27261" y="5567"/>
                    <a:pt x="7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9"/>
            <p:cNvSpPr/>
            <p:nvPr/>
          </p:nvSpPr>
          <p:spPr>
            <a:xfrm>
              <a:off x="3655298" y="3352891"/>
              <a:ext cx="102872" cy="102927"/>
            </a:xfrm>
            <a:custGeom>
              <a:rect b="b" l="l" r="r" t="t"/>
              <a:pathLst>
                <a:path extrusionOk="0" h="176699" w="176604">
                  <a:moveTo>
                    <a:pt x="99979" y="175651"/>
                  </a:moveTo>
                  <a:cubicBezTo>
                    <a:pt x="148318" y="169209"/>
                    <a:pt x="182275" y="124839"/>
                    <a:pt x="175817" y="76547"/>
                  </a:cubicBezTo>
                  <a:cubicBezTo>
                    <a:pt x="169368" y="28266"/>
                    <a:pt x="124953" y="-5657"/>
                    <a:pt x="76614" y="785"/>
                  </a:cubicBezTo>
                  <a:cubicBezTo>
                    <a:pt x="30770" y="6894"/>
                    <a:pt x="-2577" y="47316"/>
                    <a:pt x="157" y="93437"/>
                  </a:cubicBezTo>
                  <a:cubicBezTo>
                    <a:pt x="157" y="95531"/>
                    <a:pt x="157" y="97719"/>
                    <a:pt x="728" y="99813"/>
                  </a:cubicBezTo>
                  <a:cubicBezTo>
                    <a:pt x="7100" y="148209"/>
                    <a:pt x="51535" y="182293"/>
                    <a:pt x="99979" y="1759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9"/>
            <p:cNvSpPr/>
            <p:nvPr/>
          </p:nvSpPr>
          <p:spPr>
            <a:xfrm>
              <a:off x="3558051" y="3299591"/>
              <a:ext cx="66246" cy="80813"/>
            </a:xfrm>
            <a:custGeom>
              <a:rect b="b" l="l" r="r" t="t"/>
              <a:pathLst>
                <a:path extrusionOk="0" h="138735" w="113727">
                  <a:moveTo>
                    <a:pt x="62578" y="18935"/>
                  </a:moveTo>
                  <a:cubicBezTo>
                    <a:pt x="78904" y="12617"/>
                    <a:pt x="96830" y="11684"/>
                    <a:pt x="113727" y="16271"/>
                  </a:cubicBezTo>
                  <a:cubicBezTo>
                    <a:pt x="98516" y="2654"/>
                    <a:pt x="77694" y="-2865"/>
                    <a:pt x="57720" y="1426"/>
                  </a:cubicBezTo>
                  <a:cubicBezTo>
                    <a:pt x="47319" y="3520"/>
                    <a:pt x="37537" y="7983"/>
                    <a:pt x="29145" y="14463"/>
                  </a:cubicBezTo>
                  <a:cubicBezTo>
                    <a:pt x="24935" y="17803"/>
                    <a:pt x="21040" y="21533"/>
                    <a:pt x="17525" y="25596"/>
                  </a:cubicBezTo>
                  <a:cubicBezTo>
                    <a:pt x="14182" y="29764"/>
                    <a:pt x="11219" y="34226"/>
                    <a:pt x="8666" y="38918"/>
                  </a:cubicBezTo>
                  <a:cubicBezTo>
                    <a:pt x="3637" y="48395"/>
                    <a:pt x="713" y="58843"/>
                    <a:pt x="94" y="69558"/>
                  </a:cubicBezTo>
                  <a:cubicBezTo>
                    <a:pt x="-458" y="80215"/>
                    <a:pt x="1428" y="90853"/>
                    <a:pt x="5619" y="100673"/>
                  </a:cubicBezTo>
                  <a:cubicBezTo>
                    <a:pt x="13258" y="119685"/>
                    <a:pt x="29603" y="133863"/>
                    <a:pt x="49529" y="138735"/>
                  </a:cubicBezTo>
                  <a:cubicBezTo>
                    <a:pt x="36156" y="127459"/>
                    <a:pt x="26773" y="112178"/>
                    <a:pt x="22764" y="95154"/>
                  </a:cubicBezTo>
                  <a:cubicBezTo>
                    <a:pt x="15734" y="63401"/>
                    <a:pt x="32689" y="31229"/>
                    <a:pt x="62864" y="190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9"/>
            <p:cNvSpPr/>
            <p:nvPr/>
          </p:nvSpPr>
          <p:spPr>
            <a:xfrm>
              <a:off x="3690901" y="3238263"/>
              <a:ext cx="91658" cy="41131"/>
            </a:xfrm>
            <a:custGeom>
              <a:rect b="b" l="l" r="r" t="t"/>
              <a:pathLst>
                <a:path extrusionOk="0" h="70611" w="157353">
                  <a:moveTo>
                    <a:pt x="81915" y="23130"/>
                  </a:moveTo>
                  <a:cubicBezTo>
                    <a:pt x="96593" y="24405"/>
                    <a:pt x="110738" y="29200"/>
                    <a:pt x="123158" y="37117"/>
                  </a:cubicBezTo>
                  <a:cubicBezTo>
                    <a:pt x="136855" y="45662"/>
                    <a:pt x="148533" y="57100"/>
                    <a:pt x="157353" y="70612"/>
                  </a:cubicBezTo>
                  <a:cubicBezTo>
                    <a:pt x="156172" y="52399"/>
                    <a:pt x="147981" y="35347"/>
                    <a:pt x="134493" y="23034"/>
                  </a:cubicBezTo>
                  <a:cubicBezTo>
                    <a:pt x="106013" y="-4475"/>
                    <a:pt x="61922" y="-7720"/>
                    <a:pt x="29718" y="15327"/>
                  </a:cubicBezTo>
                  <a:cubicBezTo>
                    <a:pt x="14487" y="25547"/>
                    <a:pt x="3829" y="41276"/>
                    <a:pt x="0" y="59193"/>
                  </a:cubicBezTo>
                  <a:cubicBezTo>
                    <a:pt x="10639" y="46966"/>
                    <a:pt x="23841" y="37222"/>
                    <a:pt x="38671" y="30647"/>
                  </a:cubicBezTo>
                  <a:cubicBezTo>
                    <a:pt x="52273" y="24719"/>
                    <a:pt x="67104" y="22140"/>
                    <a:pt x="81915" y="231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9"/>
            <p:cNvSpPr/>
            <p:nvPr/>
          </p:nvSpPr>
          <p:spPr>
            <a:xfrm>
              <a:off x="3627804" y="3351006"/>
              <a:ext cx="32176" cy="46061"/>
            </a:xfrm>
            <a:custGeom>
              <a:rect b="b" l="l" r="r" t="t"/>
              <a:pathLst>
                <a:path extrusionOk="0" h="79074" w="55238">
                  <a:moveTo>
                    <a:pt x="6375" y="25026"/>
                  </a:moveTo>
                  <a:cubicBezTo>
                    <a:pt x="1479" y="33704"/>
                    <a:pt x="-673" y="43648"/>
                    <a:pt x="184" y="53573"/>
                  </a:cubicBezTo>
                  <a:cubicBezTo>
                    <a:pt x="717" y="63269"/>
                    <a:pt x="4946" y="72394"/>
                    <a:pt x="11995" y="79074"/>
                  </a:cubicBezTo>
                  <a:cubicBezTo>
                    <a:pt x="13538" y="71014"/>
                    <a:pt x="15605" y="63069"/>
                    <a:pt x="18186" y="55285"/>
                  </a:cubicBezTo>
                  <a:cubicBezTo>
                    <a:pt x="22587" y="42097"/>
                    <a:pt x="29407" y="29831"/>
                    <a:pt x="38284" y="19126"/>
                  </a:cubicBezTo>
                  <a:cubicBezTo>
                    <a:pt x="43561" y="12818"/>
                    <a:pt x="49228" y="6851"/>
                    <a:pt x="55238" y="1237"/>
                  </a:cubicBezTo>
                  <a:cubicBezTo>
                    <a:pt x="45837" y="-1218"/>
                    <a:pt x="35855" y="10"/>
                    <a:pt x="27330" y="4663"/>
                  </a:cubicBezTo>
                  <a:cubicBezTo>
                    <a:pt x="18481" y="9221"/>
                    <a:pt x="11185" y="16310"/>
                    <a:pt x="6375" y="250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9"/>
            <p:cNvSpPr/>
            <p:nvPr/>
          </p:nvSpPr>
          <p:spPr>
            <a:xfrm>
              <a:off x="3660006" y="3034984"/>
              <a:ext cx="11429" cy="75603"/>
            </a:xfrm>
            <a:custGeom>
              <a:rect b="b" l="l" r="r" t="t"/>
              <a:pathLst>
                <a:path extrusionOk="0" h="129791" w="19621">
                  <a:moveTo>
                    <a:pt x="8826" y="31782"/>
                  </a:moveTo>
                  <a:cubicBezTo>
                    <a:pt x="6349" y="42439"/>
                    <a:pt x="4539" y="53192"/>
                    <a:pt x="3111" y="64040"/>
                  </a:cubicBezTo>
                  <a:cubicBezTo>
                    <a:pt x="1682" y="74887"/>
                    <a:pt x="729" y="85735"/>
                    <a:pt x="253" y="96678"/>
                  </a:cubicBezTo>
                  <a:cubicBezTo>
                    <a:pt x="-299" y="107725"/>
                    <a:pt x="53" y="118801"/>
                    <a:pt x="1301" y="129792"/>
                  </a:cubicBezTo>
                  <a:cubicBezTo>
                    <a:pt x="5302" y="119458"/>
                    <a:pt x="8483" y="108838"/>
                    <a:pt x="10826" y="98010"/>
                  </a:cubicBezTo>
                  <a:cubicBezTo>
                    <a:pt x="13302" y="87352"/>
                    <a:pt x="15112" y="76600"/>
                    <a:pt x="16541" y="65752"/>
                  </a:cubicBezTo>
                  <a:cubicBezTo>
                    <a:pt x="17970" y="54904"/>
                    <a:pt x="18922" y="44057"/>
                    <a:pt x="19398" y="33114"/>
                  </a:cubicBezTo>
                  <a:cubicBezTo>
                    <a:pt x="19903" y="22066"/>
                    <a:pt x="19551" y="10990"/>
                    <a:pt x="18351" y="0"/>
                  </a:cubicBezTo>
                  <a:cubicBezTo>
                    <a:pt x="14369" y="10334"/>
                    <a:pt x="11178" y="20963"/>
                    <a:pt x="8826" y="317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3595521" y="3323842"/>
              <a:ext cx="54742" cy="64563"/>
            </a:xfrm>
            <a:custGeom>
              <a:rect b="b" l="l" r="r" t="t"/>
              <a:pathLst>
                <a:path extrusionOk="0" h="110837" w="93977">
                  <a:moveTo>
                    <a:pt x="93978" y="8926"/>
                  </a:moveTo>
                  <a:cubicBezTo>
                    <a:pt x="80881" y="600"/>
                    <a:pt x="64965" y="-2046"/>
                    <a:pt x="49877" y="1599"/>
                  </a:cubicBezTo>
                  <a:cubicBezTo>
                    <a:pt x="33723" y="5234"/>
                    <a:pt x="19626" y="14987"/>
                    <a:pt x="10539" y="28813"/>
                  </a:cubicBezTo>
                  <a:cubicBezTo>
                    <a:pt x="985" y="42706"/>
                    <a:pt x="-2272" y="59977"/>
                    <a:pt x="1585" y="76391"/>
                  </a:cubicBezTo>
                  <a:cubicBezTo>
                    <a:pt x="4881" y="91854"/>
                    <a:pt x="15558" y="104728"/>
                    <a:pt x="30160" y="110837"/>
                  </a:cubicBezTo>
                  <a:cubicBezTo>
                    <a:pt x="23035" y="99847"/>
                    <a:pt x="19264" y="87010"/>
                    <a:pt x="19302" y="73917"/>
                  </a:cubicBezTo>
                  <a:cubicBezTo>
                    <a:pt x="19378" y="62413"/>
                    <a:pt x="22931" y="51203"/>
                    <a:pt x="29494" y="41754"/>
                  </a:cubicBezTo>
                  <a:cubicBezTo>
                    <a:pt x="35980" y="32039"/>
                    <a:pt x="44914" y="24189"/>
                    <a:pt x="55402" y="19012"/>
                  </a:cubicBezTo>
                  <a:cubicBezTo>
                    <a:pt x="67441" y="13056"/>
                    <a:pt x="80567" y="9630"/>
                    <a:pt x="93978" y="89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3586982" y="3430980"/>
              <a:ext cx="68786" cy="80305"/>
            </a:xfrm>
            <a:custGeom>
              <a:rect b="b" l="l" r="r" t="t"/>
              <a:pathLst>
                <a:path extrusionOk="0" h="137863" w="118088">
                  <a:moveTo>
                    <a:pt x="67701" y="119800"/>
                  </a:moveTo>
                  <a:cubicBezTo>
                    <a:pt x="53023" y="114424"/>
                    <a:pt x="40516" y="104395"/>
                    <a:pt x="32077" y="91254"/>
                  </a:cubicBezTo>
                  <a:cubicBezTo>
                    <a:pt x="23400" y="78389"/>
                    <a:pt x="19095" y="63078"/>
                    <a:pt x="19790" y="47578"/>
                  </a:cubicBezTo>
                  <a:cubicBezTo>
                    <a:pt x="20809" y="30421"/>
                    <a:pt x="26724" y="13912"/>
                    <a:pt x="36840" y="0"/>
                  </a:cubicBezTo>
                  <a:cubicBezTo>
                    <a:pt x="19095" y="8888"/>
                    <a:pt x="6293" y="25273"/>
                    <a:pt x="1978" y="44628"/>
                  </a:cubicBezTo>
                  <a:cubicBezTo>
                    <a:pt x="-7509" y="85583"/>
                    <a:pt x="18038" y="126481"/>
                    <a:pt x="59033" y="135958"/>
                  </a:cubicBezTo>
                  <a:cubicBezTo>
                    <a:pt x="60491" y="136291"/>
                    <a:pt x="61948" y="136586"/>
                    <a:pt x="63414" y="136833"/>
                  </a:cubicBezTo>
                  <a:cubicBezTo>
                    <a:pt x="82960" y="140326"/>
                    <a:pt x="103039" y="134835"/>
                    <a:pt x="118088" y="121894"/>
                  </a:cubicBezTo>
                  <a:cubicBezTo>
                    <a:pt x="101438" y="126043"/>
                    <a:pt x="83950" y="125310"/>
                    <a:pt x="67701" y="1198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3557987" y="3445038"/>
              <a:ext cx="76851" cy="97916"/>
            </a:xfrm>
            <a:custGeom>
              <a:rect b="b" l="l" r="r" t="t"/>
              <a:pathLst>
                <a:path extrusionOk="0" h="168096" w="131933">
                  <a:moveTo>
                    <a:pt x="75070" y="149584"/>
                  </a:moveTo>
                  <a:cubicBezTo>
                    <a:pt x="57706" y="142695"/>
                    <a:pt x="43285" y="129982"/>
                    <a:pt x="34303" y="113615"/>
                  </a:cubicBezTo>
                  <a:cubicBezTo>
                    <a:pt x="21110" y="87115"/>
                    <a:pt x="15795" y="57398"/>
                    <a:pt x="18967" y="27976"/>
                  </a:cubicBezTo>
                  <a:cubicBezTo>
                    <a:pt x="19996" y="17746"/>
                    <a:pt x="23968" y="8031"/>
                    <a:pt x="30397" y="0"/>
                  </a:cubicBezTo>
                  <a:cubicBezTo>
                    <a:pt x="20110" y="5186"/>
                    <a:pt x="12147" y="14054"/>
                    <a:pt x="8109" y="24835"/>
                  </a:cubicBezTo>
                  <a:cubicBezTo>
                    <a:pt x="3842" y="35398"/>
                    <a:pt x="1308" y="46578"/>
                    <a:pt x="584" y="57949"/>
                  </a:cubicBezTo>
                  <a:cubicBezTo>
                    <a:pt x="-1769" y="81187"/>
                    <a:pt x="3023" y="104585"/>
                    <a:pt x="14300" y="125034"/>
                  </a:cubicBezTo>
                  <a:cubicBezTo>
                    <a:pt x="26101" y="146463"/>
                    <a:pt x="46580" y="161764"/>
                    <a:pt x="70498" y="166997"/>
                  </a:cubicBezTo>
                  <a:cubicBezTo>
                    <a:pt x="82270" y="169148"/>
                    <a:pt x="94396" y="168130"/>
                    <a:pt x="105645" y="164048"/>
                  </a:cubicBezTo>
                  <a:cubicBezTo>
                    <a:pt x="116465" y="160279"/>
                    <a:pt x="125714" y="153009"/>
                    <a:pt x="131934" y="143399"/>
                  </a:cubicBezTo>
                  <a:cubicBezTo>
                    <a:pt x="114951" y="154104"/>
                    <a:pt x="93967" y="156388"/>
                    <a:pt x="75070" y="149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3628773" y="3426995"/>
              <a:ext cx="46684" cy="53176"/>
            </a:xfrm>
            <a:custGeom>
              <a:rect b="b" l="l" r="r" t="t"/>
              <a:pathLst>
                <a:path extrusionOk="0" h="91290" w="80145">
                  <a:moveTo>
                    <a:pt x="32140" y="54905"/>
                  </a:moveTo>
                  <a:cubicBezTo>
                    <a:pt x="26558" y="47092"/>
                    <a:pt x="21834" y="38700"/>
                    <a:pt x="18043" y="29879"/>
                  </a:cubicBezTo>
                  <a:cubicBezTo>
                    <a:pt x="13757" y="20363"/>
                    <a:pt x="9851" y="10372"/>
                    <a:pt x="4041" y="0"/>
                  </a:cubicBezTo>
                  <a:cubicBezTo>
                    <a:pt x="402" y="11133"/>
                    <a:pt x="-798" y="22904"/>
                    <a:pt x="517" y="34541"/>
                  </a:cubicBezTo>
                  <a:cubicBezTo>
                    <a:pt x="1822" y="46826"/>
                    <a:pt x="6279" y="58559"/>
                    <a:pt x="13471" y="68607"/>
                  </a:cubicBezTo>
                  <a:cubicBezTo>
                    <a:pt x="21100" y="79369"/>
                    <a:pt x="32369" y="87000"/>
                    <a:pt x="45189" y="90112"/>
                  </a:cubicBezTo>
                  <a:cubicBezTo>
                    <a:pt x="57705" y="93376"/>
                    <a:pt x="71011" y="89750"/>
                    <a:pt x="80146" y="80596"/>
                  </a:cubicBezTo>
                  <a:cubicBezTo>
                    <a:pt x="70087" y="80758"/>
                    <a:pt x="60181" y="78085"/>
                    <a:pt x="51571" y="72889"/>
                  </a:cubicBezTo>
                  <a:cubicBezTo>
                    <a:pt x="43932" y="68283"/>
                    <a:pt x="37321" y="62165"/>
                    <a:pt x="32140" y="549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3807187" y="3352666"/>
              <a:ext cx="34731" cy="78153"/>
            </a:xfrm>
            <a:custGeom>
              <a:rect b="b" l="l" r="r" t="t"/>
              <a:pathLst>
                <a:path extrusionOk="0" h="134168" w="59624">
                  <a:moveTo>
                    <a:pt x="2095" y="0"/>
                  </a:moveTo>
                  <a:cubicBezTo>
                    <a:pt x="12868" y="8754"/>
                    <a:pt x="21660" y="19678"/>
                    <a:pt x="27908" y="32067"/>
                  </a:cubicBezTo>
                  <a:cubicBezTo>
                    <a:pt x="33528" y="43086"/>
                    <a:pt x="36433" y="55285"/>
                    <a:pt x="36385" y="67656"/>
                  </a:cubicBezTo>
                  <a:cubicBezTo>
                    <a:pt x="36023" y="80035"/>
                    <a:pt x="32766" y="92158"/>
                    <a:pt x="26860" y="103053"/>
                  </a:cubicBezTo>
                  <a:cubicBezTo>
                    <a:pt x="20164" y="115176"/>
                    <a:pt x="11020" y="125776"/>
                    <a:pt x="0" y="134169"/>
                  </a:cubicBezTo>
                  <a:cubicBezTo>
                    <a:pt x="16078" y="133303"/>
                    <a:pt x="31099" y="125871"/>
                    <a:pt x="41529" y="113615"/>
                  </a:cubicBezTo>
                  <a:cubicBezTo>
                    <a:pt x="65065" y="87743"/>
                    <a:pt x="65713" y="48434"/>
                    <a:pt x="43053" y="21791"/>
                  </a:cubicBezTo>
                  <a:cubicBezTo>
                    <a:pt x="32966" y="9230"/>
                    <a:pt x="18154" y="1351"/>
                    <a:pt x="2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4900962" y="3427294"/>
              <a:ext cx="66664" cy="68628"/>
            </a:xfrm>
            <a:custGeom>
              <a:rect b="b" l="l" r="r" t="t"/>
              <a:pathLst>
                <a:path extrusionOk="0" h="117817" w="114445">
                  <a:moveTo>
                    <a:pt x="2659" y="46779"/>
                  </a:moveTo>
                  <a:lnTo>
                    <a:pt x="43331" y="58293"/>
                  </a:lnTo>
                  <a:lnTo>
                    <a:pt x="9613" y="66761"/>
                  </a:lnTo>
                  <a:cubicBezTo>
                    <a:pt x="7355" y="67294"/>
                    <a:pt x="5965" y="69540"/>
                    <a:pt x="6489" y="71795"/>
                  </a:cubicBezTo>
                  <a:cubicBezTo>
                    <a:pt x="6774" y="72994"/>
                    <a:pt x="7565" y="74003"/>
                    <a:pt x="8660" y="74564"/>
                  </a:cubicBezTo>
                  <a:cubicBezTo>
                    <a:pt x="9613" y="74897"/>
                    <a:pt x="10661" y="74897"/>
                    <a:pt x="11613" y="74564"/>
                  </a:cubicBezTo>
                  <a:lnTo>
                    <a:pt x="42855" y="66666"/>
                  </a:lnTo>
                  <a:lnTo>
                    <a:pt x="42855" y="66666"/>
                  </a:lnTo>
                  <a:lnTo>
                    <a:pt x="23805" y="85697"/>
                  </a:lnTo>
                  <a:cubicBezTo>
                    <a:pt x="22186" y="87334"/>
                    <a:pt x="22186" y="89960"/>
                    <a:pt x="23805" y="91597"/>
                  </a:cubicBezTo>
                  <a:lnTo>
                    <a:pt x="24853" y="92358"/>
                  </a:lnTo>
                  <a:cubicBezTo>
                    <a:pt x="26443" y="93205"/>
                    <a:pt x="28405" y="92939"/>
                    <a:pt x="29711" y="91692"/>
                  </a:cubicBezTo>
                  <a:lnTo>
                    <a:pt x="47998" y="73993"/>
                  </a:lnTo>
                  <a:lnTo>
                    <a:pt x="36950" y="112816"/>
                  </a:lnTo>
                  <a:cubicBezTo>
                    <a:pt x="36397" y="114700"/>
                    <a:pt x="37226" y="116718"/>
                    <a:pt x="38949" y="117669"/>
                  </a:cubicBezTo>
                  <a:lnTo>
                    <a:pt x="39807" y="117669"/>
                  </a:lnTo>
                  <a:cubicBezTo>
                    <a:pt x="42045" y="118278"/>
                    <a:pt x="44341" y="116956"/>
                    <a:pt x="44950" y="114729"/>
                  </a:cubicBezTo>
                  <a:cubicBezTo>
                    <a:pt x="44950" y="114720"/>
                    <a:pt x="44950" y="114720"/>
                    <a:pt x="44950" y="114720"/>
                  </a:cubicBezTo>
                  <a:lnTo>
                    <a:pt x="56762" y="73422"/>
                  </a:lnTo>
                  <a:lnTo>
                    <a:pt x="65525" y="108059"/>
                  </a:lnTo>
                  <a:cubicBezTo>
                    <a:pt x="65801" y="109162"/>
                    <a:pt x="66525" y="110095"/>
                    <a:pt x="67524" y="110628"/>
                  </a:cubicBezTo>
                  <a:cubicBezTo>
                    <a:pt x="68506" y="110999"/>
                    <a:pt x="69592" y="110999"/>
                    <a:pt x="70573" y="110628"/>
                  </a:cubicBezTo>
                  <a:cubicBezTo>
                    <a:pt x="72801" y="110066"/>
                    <a:pt x="74164" y="107821"/>
                    <a:pt x="73621" y="105585"/>
                  </a:cubicBezTo>
                  <a:lnTo>
                    <a:pt x="65048" y="71614"/>
                  </a:lnTo>
                  <a:lnTo>
                    <a:pt x="82098" y="89123"/>
                  </a:lnTo>
                  <a:cubicBezTo>
                    <a:pt x="82365" y="89456"/>
                    <a:pt x="82689" y="89741"/>
                    <a:pt x="83050" y="89979"/>
                  </a:cubicBezTo>
                  <a:cubicBezTo>
                    <a:pt x="84698" y="90788"/>
                    <a:pt x="86680" y="90484"/>
                    <a:pt x="88003" y="89218"/>
                  </a:cubicBezTo>
                  <a:cubicBezTo>
                    <a:pt x="89575" y="87562"/>
                    <a:pt x="89575" y="84974"/>
                    <a:pt x="88003" y="83318"/>
                  </a:cubicBezTo>
                  <a:lnTo>
                    <a:pt x="72478" y="67332"/>
                  </a:lnTo>
                  <a:cubicBezTo>
                    <a:pt x="72373" y="66704"/>
                    <a:pt x="72182" y="66095"/>
                    <a:pt x="71906" y="65524"/>
                  </a:cubicBezTo>
                  <a:lnTo>
                    <a:pt x="109149" y="76087"/>
                  </a:lnTo>
                  <a:cubicBezTo>
                    <a:pt x="111311" y="76743"/>
                    <a:pt x="113597" y="75516"/>
                    <a:pt x="114254" y="73356"/>
                  </a:cubicBezTo>
                  <a:cubicBezTo>
                    <a:pt x="114273" y="73317"/>
                    <a:pt x="114283" y="73270"/>
                    <a:pt x="114293" y="73232"/>
                  </a:cubicBezTo>
                  <a:cubicBezTo>
                    <a:pt x="114902" y="71024"/>
                    <a:pt x="113635" y="68741"/>
                    <a:pt x="111435" y="68094"/>
                  </a:cubicBezTo>
                  <a:lnTo>
                    <a:pt x="72668" y="57056"/>
                  </a:lnTo>
                  <a:lnTo>
                    <a:pt x="108577" y="48111"/>
                  </a:lnTo>
                  <a:cubicBezTo>
                    <a:pt x="110768" y="47511"/>
                    <a:pt x="112073" y="45266"/>
                    <a:pt x="111531" y="43068"/>
                  </a:cubicBezTo>
                  <a:cubicBezTo>
                    <a:pt x="111025" y="40860"/>
                    <a:pt x="108835" y="39490"/>
                    <a:pt x="106625" y="39985"/>
                  </a:cubicBezTo>
                  <a:cubicBezTo>
                    <a:pt x="106577" y="39994"/>
                    <a:pt x="106530" y="40013"/>
                    <a:pt x="106482" y="40023"/>
                  </a:cubicBezTo>
                  <a:lnTo>
                    <a:pt x="72478" y="48492"/>
                  </a:lnTo>
                  <a:lnTo>
                    <a:pt x="90004" y="31554"/>
                  </a:lnTo>
                  <a:cubicBezTo>
                    <a:pt x="91528" y="29813"/>
                    <a:pt x="91347" y="27167"/>
                    <a:pt x="89604" y="25645"/>
                  </a:cubicBezTo>
                  <a:cubicBezTo>
                    <a:pt x="88060" y="24303"/>
                    <a:pt x="85775" y="24265"/>
                    <a:pt x="84193" y="25559"/>
                  </a:cubicBezTo>
                  <a:lnTo>
                    <a:pt x="66001" y="44210"/>
                  </a:lnTo>
                  <a:lnTo>
                    <a:pt x="77145" y="5291"/>
                  </a:lnTo>
                  <a:cubicBezTo>
                    <a:pt x="77755" y="3055"/>
                    <a:pt x="76430" y="762"/>
                    <a:pt x="74202" y="153"/>
                  </a:cubicBezTo>
                  <a:cubicBezTo>
                    <a:pt x="74192" y="153"/>
                    <a:pt x="74192" y="153"/>
                    <a:pt x="74192" y="153"/>
                  </a:cubicBezTo>
                  <a:cubicBezTo>
                    <a:pt x="71982" y="-456"/>
                    <a:pt x="69696" y="809"/>
                    <a:pt x="69049" y="3007"/>
                  </a:cubicBezTo>
                  <a:lnTo>
                    <a:pt x="58381" y="41069"/>
                  </a:lnTo>
                  <a:lnTo>
                    <a:pt x="51523" y="13760"/>
                  </a:lnTo>
                  <a:cubicBezTo>
                    <a:pt x="50923" y="11524"/>
                    <a:pt x="48617" y="10211"/>
                    <a:pt x="46389" y="10810"/>
                  </a:cubicBezTo>
                  <a:cubicBezTo>
                    <a:pt x="46379" y="10810"/>
                    <a:pt x="46379" y="10810"/>
                    <a:pt x="46379" y="10810"/>
                  </a:cubicBezTo>
                  <a:cubicBezTo>
                    <a:pt x="44189" y="11362"/>
                    <a:pt x="42855" y="13588"/>
                    <a:pt x="43407" y="15777"/>
                  </a:cubicBezTo>
                  <a:cubicBezTo>
                    <a:pt x="43417" y="15806"/>
                    <a:pt x="43417" y="15825"/>
                    <a:pt x="43427" y="15853"/>
                  </a:cubicBezTo>
                  <a:lnTo>
                    <a:pt x="50666" y="44400"/>
                  </a:lnTo>
                  <a:lnTo>
                    <a:pt x="32568" y="25369"/>
                  </a:lnTo>
                  <a:cubicBezTo>
                    <a:pt x="30901" y="23732"/>
                    <a:pt x="28234" y="23732"/>
                    <a:pt x="26567" y="25369"/>
                  </a:cubicBezTo>
                  <a:cubicBezTo>
                    <a:pt x="24948" y="27005"/>
                    <a:pt x="24948" y="29632"/>
                    <a:pt x="26567" y="31268"/>
                  </a:cubicBezTo>
                  <a:lnTo>
                    <a:pt x="41998" y="47255"/>
                  </a:lnTo>
                  <a:cubicBezTo>
                    <a:pt x="42103" y="47882"/>
                    <a:pt x="42293" y="48492"/>
                    <a:pt x="42569" y="49063"/>
                  </a:cubicBezTo>
                  <a:lnTo>
                    <a:pt x="5327" y="38405"/>
                  </a:lnTo>
                  <a:cubicBezTo>
                    <a:pt x="3088" y="37796"/>
                    <a:pt x="793" y="39119"/>
                    <a:pt x="183" y="41345"/>
                  </a:cubicBezTo>
                  <a:cubicBezTo>
                    <a:pt x="183" y="41355"/>
                    <a:pt x="183" y="41355"/>
                    <a:pt x="183" y="41355"/>
                  </a:cubicBezTo>
                  <a:cubicBezTo>
                    <a:pt x="-398" y="43220"/>
                    <a:pt x="440" y="45228"/>
                    <a:pt x="2183" y="46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4728274" y="3598400"/>
              <a:ext cx="443" cy="887"/>
            </a:xfrm>
            <a:custGeom>
              <a:rect b="b" l="l" r="r" t="t"/>
              <a:pathLst>
                <a:path extrusionOk="0" h="1522" w="761">
                  <a:moveTo>
                    <a:pt x="0" y="0"/>
                  </a:moveTo>
                  <a:cubicBezTo>
                    <a:pt x="219" y="371"/>
                    <a:pt x="476" y="723"/>
                    <a:pt x="762" y="1047"/>
                  </a:cubicBezTo>
                  <a:lnTo>
                    <a:pt x="762" y="152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4757027" y="3684407"/>
              <a:ext cx="41" cy="1108"/>
            </a:xfrm>
            <a:custGeom>
              <a:rect b="b" l="l" r="r" t="t"/>
              <a:pathLst>
                <a:path extrusionOk="0" h="1903" w="71">
                  <a:moveTo>
                    <a:pt x="0" y="0"/>
                  </a:moveTo>
                  <a:lnTo>
                    <a:pt x="0" y="1903"/>
                  </a:lnTo>
                  <a:cubicBezTo>
                    <a:pt x="95" y="1275"/>
                    <a:pt x="95" y="628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3635715" y="3035980"/>
              <a:ext cx="26804" cy="61414"/>
            </a:xfrm>
            <a:custGeom>
              <a:rect b="b" l="l" r="r" t="t"/>
              <a:pathLst>
                <a:path extrusionOk="0" h="105432" w="46016">
                  <a:moveTo>
                    <a:pt x="21062" y="17984"/>
                  </a:moveTo>
                  <a:cubicBezTo>
                    <a:pt x="14194" y="25920"/>
                    <a:pt x="8831" y="35046"/>
                    <a:pt x="5250" y="44913"/>
                  </a:cubicBezTo>
                  <a:cubicBezTo>
                    <a:pt x="1612" y="54743"/>
                    <a:pt x="-160" y="65172"/>
                    <a:pt x="11" y="75649"/>
                  </a:cubicBezTo>
                  <a:cubicBezTo>
                    <a:pt x="97" y="86020"/>
                    <a:pt x="2650" y="96231"/>
                    <a:pt x="7441" y="105432"/>
                  </a:cubicBezTo>
                  <a:cubicBezTo>
                    <a:pt x="7879" y="95698"/>
                    <a:pt x="8927" y="86011"/>
                    <a:pt x="10584" y="76410"/>
                  </a:cubicBezTo>
                  <a:cubicBezTo>
                    <a:pt x="13965" y="58054"/>
                    <a:pt x="20404" y="40393"/>
                    <a:pt x="29634" y="24170"/>
                  </a:cubicBezTo>
                  <a:cubicBezTo>
                    <a:pt x="34568" y="15767"/>
                    <a:pt x="40035" y="7698"/>
                    <a:pt x="46017" y="0"/>
                  </a:cubicBezTo>
                  <a:cubicBezTo>
                    <a:pt x="36406" y="3968"/>
                    <a:pt x="27863" y="10124"/>
                    <a:pt x="21062" y="179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4760597" y="3582320"/>
              <a:ext cx="36007" cy="19682"/>
            </a:xfrm>
            <a:custGeom>
              <a:rect b="b" l="l" r="r" t="t"/>
              <a:pathLst>
                <a:path extrusionOk="0" h="33788" w="61814">
                  <a:moveTo>
                    <a:pt x="61775" y="27645"/>
                  </a:moveTo>
                  <a:lnTo>
                    <a:pt x="52917" y="716"/>
                  </a:lnTo>
                  <a:cubicBezTo>
                    <a:pt x="52679" y="136"/>
                    <a:pt x="52012" y="-150"/>
                    <a:pt x="51431" y="79"/>
                  </a:cubicBezTo>
                  <a:cubicBezTo>
                    <a:pt x="51384" y="98"/>
                    <a:pt x="51336" y="126"/>
                    <a:pt x="51298" y="145"/>
                  </a:cubicBezTo>
                  <a:lnTo>
                    <a:pt x="720" y="31737"/>
                  </a:lnTo>
                  <a:cubicBezTo>
                    <a:pt x="168" y="31918"/>
                    <a:pt x="-128" y="32517"/>
                    <a:pt x="53" y="33069"/>
                  </a:cubicBezTo>
                  <a:cubicBezTo>
                    <a:pt x="234" y="33621"/>
                    <a:pt x="834" y="33916"/>
                    <a:pt x="1387" y="33735"/>
                  </a:cubicBezTo>
                  <a:lnTo>
                    <a:pt x="60823" y="29072"/>
                  </a:lnTo>
                  <a:cubicBezTo>
                    <a:pt x="61451" y="28987"/>
                    <a:pt x="61889" y="28416"/>
                    <a:pt x="61804" y="27788"/>
                  </a:cubicBezTo>
                  <a:cubicBezTo>
                    <a:pt x="61794" y="27740"/>
                    <a:pt x="61785" y="27693"/>
                    <a:pt x="61775" y="276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3851118" y="2608775"/>
              <a:ext cx="56375" cy="59435"/>
            </a:xfrm>
            <a:custGeom>
              <a:rect b="b" l="l" r="r" t="t"/>
              <a:pathLst>
                <a:path extrusionOk="0" h="102034" w="96781">
                  <a:moveTo>
                    <a:pt x="43150" y="1038"/>
                  </a:moveTo>
                  <a:cubicBezTo>
                    <a:pt x="42616" y="68"/>
                    <a:pt x="41406" y="-284"/>
                    <a:pt x="40435" y="248"/>
                  </a:cubicBezTo>
                  <a:cubicBezTo>
                    <a:pt x="40283" y="334"/>
                    <a:pt x="40130" y="439"/>
                    <a:pt x="40006" y="562"/>
                  </a:cubicBezTo>
                  <a:lnTo>
                    <a:pt x="763" y="36341"/>
                  </a:lnTo>
                  <a:cubicBezTo>
                    <a:pt x="-132" y="37074"/>
                    <a:pt x="-256" y="38396"/>
                    <a:pt x="478" y="39291"/>
                  </a:cubicBezTo>
                  <a:cubicBezTo>
                    <a:pt x="563" y="39395"/>
                    <a:pt x="659" y="39490"/>
                    <a:pt x="763" y="39576"/>
                  </a:cubicBezTo>
                  <a:lnTo>
                    <a:pt x="93442" y="101522"/>
                  </a:lnTo>
                  <a:cubicBezTo>
                    <a:pt x="94261" y="102264"/>
                    <a:pt x="95528" y="102188"/>
                    <a:pt x="96271" y="101370"/>
                  </a:cubicBezTo>
                  <a:cubicBezTo>
                    <a:pt x="96899" y="100666"/>
                    <a:pt x="96956" y="99619"/>
                    <a:pt x="96394" y="988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4771123" y="3614089"/>
              <a:ext cx="35951" cy="19682"/>
            </a:xfrm>
            <a:custGeom>
              <a:rect b="b" l="l" r="r" t="t"/>
              <a:pathLst>
                <a:path extrusionOk="0" h="33788" w="61719">
                  <a:moveTo>
                    <a:pt x="61680" y="27645"/>
                  </a:moveTo>
                  <a:lnTo>
                    <a:pt x="52822" y="716"/>
                  </a:lnTo>
                  <a:cubicBezTo>
                    <a:pt x="52584" y="136"/>
                    <a:pt x="51917" y="-150"/>
                    <a:pt x="51336" y="79"/>
                  </a:cubicBezTo>
                  <a:cubicBezTo>
                    <a:pt x="51288" y="98"/>
                    <a:pt x="51240" y="117"/>
                    <a:pt x="51203" y="145"/>
                  </a:cubicBezTo>
                  <a:lnTo>
                    <a:pt x="720" y="31737"/>
                  </a:lnTo>
                  <a:cubicBezTo>
                    <a:pt x="167" y="31918"/>
                    <a:pt x="-128" y="32517"/>
                    <a:pt x="53" y="33069"/>
                  </a:cubicBezTo>
                  <a:cubicBezTo>
                    <a:pt x="234" y="33621"/>
                    <a:pt x="834" y="33916"/>
                    <a:pt x="1387" y="33735"/>
                  </a:cubicBezTo>
                  <a:lnTo>
                    <a:pt x="60728" y="29073"/>
                  </a:lnTo>
                  <a:cubicBezTo>
                    <a:pt x="61356" y="28987"/>
                    <a:pt x="61794" y="28416"/>
                    <a:pt x="61708" y="27788"/>
                  </a:cubicBezTo>
                  <a:cubicBezTo>
                    <a:pt x="61699" y="27740"/>
                    <a:pt x="61690" y="27693"/>
                    <a:pt x="61680" y="276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4005631" y="2652050"/>
              <a:ext cx="1886" cy="609"/>
            </a:xfrm>
            <a:custGeom>
              <a:rect b="b" l="l" r="r" t="t"/>
              <a:pathLst>
                <a:path extrusionOk="0" h="1046" w="3238">
                  <a:moveTo>
                    <a:pt x="0" y="1047"/>
                  </a:moveTo>
                  <a:lnTo>
                    <a:pt x="857" y="1047"/>
                  </a:lnTo>
                  <a:lnTo>
                    <a:pt x="32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3804859" y="2651004"/>
              <a:ext cx="56375" cy="59434"/>
            </a:xfrm>
            <a:custGeom>
              <a:rect b="b" l="l" r="r" t="t"/>
              <a:pathLst>
                <a:path extrusionOk="0" h="102032" w="96781">
                  <a:moveTo>
                    <a:pt x="43150" y="1037"/>
                  </a:moveTo>
                  <a:cubicBezTo>
                    <a:pt x="42569" y="38"/>
                    <a:pt x="41283" y="-295"/>
                    <a:pt x="40283" y="285"/>
                  </a:cubicBezTo>
                  <a:cubicBezTo>
                    <a:pt x="40149" y="361"/>
                    <a:pt x="40025" y="456"/>
                    <a:pt x="39911" y="561"/>
                  </a:cubicBezTo>
                  <a:lnTo>
                    <a:pt x="763" y="36339"/>
                  </a:lnTo>
                  <a:cubicBezTo>
                    <a:pt x="-132" y="37072"/>
                    <a:pt x="-256" y="38395"/>
                    <a:pt x="478" y="39289"/>
                  </a:cubicBezTo>
                  <a:cubicBezTo>
                    <a:pt x="563" y="39394"/>
                    <a:pt x="659" y="39489"/>
                    <a:pt x="763" y="39575"/>
                  </a:cubicBezTo>
                  <a:lnTo>
                    <a:pt x="93442" y="101521"/>
                  </a:lnTo>
                  <a:cubicBezTo>
                    <a:pt x="94261" y="102263"/>
                    <a:pt x="95528" y="102187"/>
                    <a:pt x="96271" y="101368"/>
                  </a:cubicBezTo>
                  <a:cubicBezTo>
                    <a:pt x="96899" y="100664"/>
                    <a:pt x="96956" y="99618"/>
                    <a:pt x="96394" y="988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3565141" y="3011629"/>
              <a:ext cx="64804" cy="18925"/>
            </a:xfrm>
            <a:custGeom>
              <a:rect b="b" l="l" r="r" t="t"/>
              <a:pathLst>
                <a:path extrusionOk="0" h="32489" w="111251">
                  <a:moveTo>
                    <a:pt x="57055" y="18555"/>
                  </a:moveTo>
                  <a:cubicBezTo>
                    <a:pt x="47768" y="19716"/>
                    <a:pt x="38376" y="19878"/>
                    <a:pt x="29051" y="19031"/>
                  </a:cubicBezTo>
                  <a:cubicBezTo>
                    <a:pt x="19259" y="18146"/>
                    <a:pt x="9544" y="16528"/>
                    <a:pt x="0" y="14178"/>
                  </a:cubicBezTo>
                  <a:cubicBezTo>
                    <a:pt x="7668" y="21391"/>
                    <a:pt x="16983" y="26624"/>
                    <a:pt x="27146" y="29403"/>
                  </a:cubicBezTo>
                  <a:cubicBezTo>
                    <a:pt x="37414" y="32362"/>
                    <a:pt x="48168" y="33209"/>
                    <a:pt x="58769" y="31877"/>
                  </a:cubicBezTo>
                  <a:cubicBezTo>
                    <a:pt x="69389" y="30507"/>
                    <a:pt x="79629" y="27014"/>
                    <a:pt x="88868" y="21600"/>
                  </a:cubicBezTo>
                  <a:cubicBezTo>
                    <a:pt x="97974" y="16319"/>
                    <a:pt x="105661" y="8907"/>
                    <a:pt x="111252" y="0"/>
                  </a:cubicBezTo>
                  <a:cubicBezTo>
                    <a:pt x="102575" y="4653"/>
                    <a:pt x="93564" y="8659"/>
                    <a:pt x="84296" y="11990"/>
                  </a:cubicBezTo>
                  <a:cubicBezTo>
                    <a:pt x="75466" y="15101"/>
                    <a:pt x="66332" y="17309"/>
                    <a:pt x="57055" y="185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3586471" y="2100855"/>
              <a:ext cx="359475" cy="368163"/>
            </a:xfrm>
            <a:custGeom>
              <a:rect b="b" l="l" r="r" t="t"/>
              <a:pathLst>
                <a:path extrusionOk="0" h="632039" w="617124">
                  <a:moveTo>
                    <a:pt x="206121" y="548017"/>
                  </a:moveTo>
                  <a:cubicBezTo>
                    <a:pt x="208036" y="564546"/>
                    <a:pt x="212065" y="580760"/>
                    <a:pt x="218123" y="596261"/>
                  </a:cubicBezTo>
                  <a:lnTo>
                    <a:pt x="219456" y="599211"/>
                  </a:lnTo>
                  <a:cubicBezTo>
                    <a:pt x="226504" y="615673"/>
                    <a:pt x="230600" y="620430"/>
                    <a:pt x="232505" y="621667"/>
                  </a:cubicBezTo>
                  <a:cubicBezTo>
                    <a:pt x="233725" y="620811"/>
                    <a:pt x="234868" y="619850"/>
                    <a:pt x="235934" y="618813"/>
                  </a:cubicBezTo>
                  <a:cubicBezTo>
                    <a:pt x="240087" y="614055"/>
                    <a:pt x="246097" y="611324"/>
                    <a:pt x="252413" y="611295"/>
                  </a:cubicBezTo>
                  <a:cubicBezTo>
                    <a:pt x="257585" y="611905"/>
                    <a:pt x="262233" y="614712"/>
                    <a:pt x="265176" y="619003"/>
                  </a:cubicBezTo>
                  <a:cubicBezTo>
                    <a:pt x="267434" y="622077"/>
                    <a:pt x="269053" y="625569"/>
                    <a:pt x="269939" y="629280"/>
                  </a:cubicBezTo>
                  <a:lnTo>
                    <a:pt x="270796" y="632039"/>
                  </a:lnTo>
                  <a:lnTo>
                    <a:pt x="270796" y="632039"/>
                  </a:lnTo>
                  <a:cubicBezTo>
                    <a:pt x="281578" y="628290"/>
                    <a:pt x="291579" y="622619"/>
                    <a:pt x="300323" y="615292"/>
                  </a:cubicBezTo>
                  <a:cubicBezTo>
                    <a:pt x="313392" y="603721"/>
                    <a:pt x="324946" y="590552"/>
                    <a:pt x="334709" y="576088"/>
                  </a:cubicBezTo>
                  <a:cubicBezTo>
                    <a:pt x="349472" y="555154"/>
                    <a:pt x="359959" y="531517"/>
                    <a:pt x="365570" y="506530"/>
                  </a:cubicBezTo>
                  <a:cubicBezTo>
                    <a:pt x="370351" y="484454"/>
                    <a:pt x="371189" y="461711"/>
                    <a:pt x="368046" y="439350"/>
                  </a:cubicBezTo>
                  <a:cubicBezTo>
                    <a:pt x="367170" y="432927"/>
                    <a:pt x="370665" y="426713"/>
                    <a:pt x="376619" y="424125"/>
                  </a:cubicBezTo>
                  <a:lnTo>
                    <a:pt x="376619" y="424125"/>
                  </a:lnTo>
                  <a:cubicBezTo>
                    <a:pt x="382543" y="421518"/>
                    <a:pt x="389487" y="423193"/>
                    <a:pt x="393573" y="428217"/>
                  </a:cubicBezTo>
                  <a:cubicBezTo>
                    <a:pt x="408004" y="445773"/>
                    <a:pt x="425415" y="460646"/>
                    <a:pt x="445008" y="472179"/>
                  </a:cubicBezTo>
                  <a:cubicBezTo>
                    <a:pt x="465982" y="484244"/>
                    <a:pt x="489004" y="492342"/>
                    <a:pt x="512921" y="496062"/>
                  </a:cubicBezTo>
                  <a:lnTo>
                    <a:pt x="517208" y="496729"/>
                  </a:lnTo>
                  <a:cubicBezTo>
                    <a:pt x="533533" y="500011"/>
                    <a:pt x="550212" y="501201"/>
                    <a:pt x="566833" y="500249"/>
                  </a:cubicBezTo>
                  <a:lnTo>
                    <a:pt x="570071" y="500249"/>
                  </a:lnTo>
                  <a:cubicBezTo>
                    <a:pt x="578873" y="500402"/>
                    <a:pt x="587588" y="498480"/>
                    <a:pt x="595503" y="494635"/>
                  </a:cubicBezTo>
                  <a:cubicBezTo>
                    <a:pt x="594998" y="493274"/>
                    <a:pt x="594427" y="491942"/>
                    <a:pt x="593789" y="490639"/>
                  </a:cubicBezTo>
                  <a:cubicBezTo>
                    <a:pt x="591693" y="485786"/>
                    <a:pt x="585216" y="471608"/>
                    <a:pt x="600551" y="463900"/>
                  </a:cubicBezTo>
                  <a:cubicBezTo>
                    <a:pt x="601342" y="463481"/>
                    <a:pt x="602171" y="463129"/>
                    <a:pt x="603028" y="462853"/>
                  </a:cubicBezTo>
                  <a:cubicBezTo>
                    <a:pt x="606647" y="461664"/>
                    <a:pt x="610467" y="461217"/>
                    <a:pt x="614267" y="461521"/>
                  </a:cubicBezTo>
                  <a:lnTo>
                    <a:pt x="617125" y="461521"/>
                  </a:lnTo>
                  <a:cubicBezTo>
                    <a:pt x="616839" y="450102"/>
                    <a:pt x="614515" y="438827"/>
                    <a:pt x="610267" y="428217"/>
                  </a:cubicBezTo>
                  <a:cubicBezTo>
                    <a:pt x="603275" y="412259"/>
                    <a:pt x="594313" y="397234"/>
                    <a:pt x="583597" y="383494"/>
                  </a:cubicBezTo>
                  <a:cubicBezTo>
                    <a:pt x="568252" y="363007"/>
                    <a:pt x="548993" y="345765"/>
                    <a:pt x="526923" y="332776"/>
                  </a:cubicBezTo>
                  <a:cubicBezTo>
                    <a:pt x="507397" y="321319"/>
                    <a:pt x="485975" y="313460"/>
                    <a:pt x="463677" y="309558"/>
                  </a:cubicBezTo>
                  <a:cubicBezTo>
                    <a:pt x="455809" y="308112"/>
                    <a:pt x="450609" y="300576"/>
                    <a:pt x="452057" y="292716"/>
                  </a:cubicBezTo>
                  <a:cubicBezTo>
                    <a:pt x="452962" y="287796"/>
                    <a:pt x="456352" y="283695"/>
                    <a:pt x="461010" y="281868"/>
                  </a:cubicBezTo>
                  <a:cubicBezTo>
                    <a:pt x="505140" y="264731"/>
                    <a:pt x="541306" y="231797"/>
                    <a:pt x="562451" y="189472"/>
                  </a:cubicBezTo>
                  <a:lnTo>
                    <a:pt x="564452" y="185666"/>
                  </a:lnTo>
                  <a:cubicBezTo>
                    <a:pt x="572748" y="171155"/>
                    <a:pt x="579149" y="155645"/>
                    <a:pt x="583502" y="139516"/>
                  </a:cubicBezTo>
                  <a:cubicBezTo>
                    <a:pt x="583502" y="138564"/>
                    <a:pt x="583502" y="137518"/>
                    <a:pt x="584168" y="136376"/>
                  </a:cubicBezTo>
                  <a:cubicBezTo>
                    <a:pt x="588169" y="118867"/>
                    <a:pt x="587693" y="112682"/>
                    <a:pt x="586740" y="110494"/>
                  </a:cubicBezTo>
                  <a:lnTo>
                    <a:pt x="582359" y="110494"/>
                  </a:lnTo>
                  <a:cubicBezTo>
                    <a:pt x="576206" y="111959"/>
                    <a:pt x="569729" y="110636"/>
                    <a:pt x="564642" y="106878"/>
                  </a:cubicBezTo>
                  <a:cubicBezTo>
                    <a:pt x="560784" y="103385"/>
                    <a:pt x="558660" y="98371"/>
                    <a:pt x="558832" y="93175"/>
                  </a:cubicBezTo>
                  <a:cubicBezTo>
                    <a:pt x="558822" y="89388"/>
                    <a:pt x="559565" y="85639"/>
                    <a:pt x="561023" y="82137"/>
                  </a:cubicBezTo>
                  <a:cubicBezTo>
                    <a:pt x="561023" y="81281"/>
                    <a:pt x="561689" y="80234"/>
                    <a:pt x="561880" y="79378"/>
                  </a:cubicBezTo>
                  <a:lnTo>
                    <a:pt x="561880" y="79378"/>
                  </a:lnTo>
                  <a:cubicBezTo>
                    <a:pt x="550955" y="76143"/>
                    <a:pt x="539534" y="74848"/>
                    <a:pt x="528161" y="75572"/>
                  </a:cubicBezTo>
                  <a:cubicBezTo>
                    <a:pt x="510797" y="77294"/>
                    <a:pt x="493709" y="81157"/>
                    <a:pt x="477298" y="87085"/>
                  </a:cubicBezTo>
                  <a:cubicBezTo>
                    <a:pt x="453066" y="95326"/>
                    <a:pt x="430702" y="108257"/>
                    <a:pt x="411480" y="125147"/>
                  </a:cubicBezTo>
                  <a:cubicBezTo>
                    <a:pt x="394554" y="140182"/>
                    <a:pt x="380438" y="158100"/>
                    <a:pt x="369761" y="178054"/>
                  </a:cubicBezTo>
                  <a:cubicBezTo>
                    <a:pt x="366113" y="185105"/>
                    <a:pt x="357445" y="187874"/>
                    <a:pt x="350387" y="184229"/>
                  </a:cubicBezTo>
                  <a:cubicBezTo>
                    <a:pt x="345824" y="181879"/>
                    <a:pt x="342862" y="177273"/>
                    <a:pt x="342614" y="172154"/>
                  </a:cubicBezTo>
                  <a:cubicBezTo>
                    <a:pt x="341329" y="149450"/>
                    <a:pt x="336004" y="127155"/>
                    <a:pt x="326898" y="106307"/>
                  </a:cubicBezTo>
                  <a:cubicBezTo>
                    <a:pt x="317068" y="84221"/>
                    <a:pt x="303209" y="64143"/>
                    <a:pt x="286036" y="47120"/>
                  </a:cubicBezTo>
                  <a:lnTo>
                    <a:pt x="282988" y="44075"/>
                  </a:lnTo>
                  <a:cubicBezTo>
                    <a:pt x="271729" y="31819"/>
                    <a:pt x="258918" y="21067"/>
                    <a:pt x="244888" y="12103"/>
                  </a:cubicBezTo>
                  <a:lnTo>
                    <a:pt x="242126" y="10485"/>
                  </a:lnTo>
                  <a:cubicBezTo>
                    <a:pt x="226695" y="970"/>
                    <a:pt x="220694" y="-172"/>
                    <a:pt x="218313" y="18"/>
                  </a:cubicBezTo>
                  <a:cubicBezTo>
                    <a:pt x="218313" y="1065"/>
                    <a:pt x="217646" y="2778"/>
                    <a:pt x="217265" y="4300"/>
                  </a:cubicBezTo>
                  <a:cubicBezTo>
                    <a:pt x="216694" y="10609"/>
                    <a:pt x="213436" y="16366"/>
                    <a:pt x="208312" y="20096"/>
                  </a:cubicBezTo>
                  <a:cubicBezTo>
                    <a:pt x="203759" y="22599"/>
                    <a:pt x="198358" y="23046"/>
                    <a:pt x="193453" y="21333"/>
                  </a:cubicBezTo>
                  <a:cubicBezTo>
                    <a:pt x="189957" y="20115"/>
                    <a:pt x="186719" y="18241"/>
                    <a:pt x="183928" y="15814"/>
                  </a:cubicBezTo>
                  <a:lnTo>
                    <a:pt x="181642" y="14101"/>
                  </a:lnTo>
                  <a:lnTo>
                    <a:pt x="181642" y="14101"/>
                  </a:lnTo>
                  <a:cubicBezTo>
                    <a:pt x="175155" y="23484"/>
                    <a:pt x="170412" y="33960"/>
                    <a:pt x="167640" y="45027"/>
                  </a:cubicBezTo>
                  <a:cubicBezTo>
                    <a:pt x="163897" y="62050"/>
                    <a:pt x="162296" y="79473"/>
                    <a:pt x="162878" y="96886"/>
                  </a:cubicBezTo>
                  <a:cubicBezTo>
                    <a:pt x="163249" y="122474"/>
                    <a:pt x="168688" y="147728"/>
                    <a:pt x="178879" y="171203"/>
                  </a:cubicBezTo>
                  <a:cubicBezTo>
                    <a:pt x="187938" y="191918"/>
                    <a:pt x="200616" y="210863"/>
                    <a:pt x="216313" y="227154"/>
                  </a:cubicBezTo>
                  <a:cubicBezTo>
                    <a:pt x="221809" y="232958"/>
                    <a:pt x="221552" y="242112"/>
                    <a:pt x="215751" y="247603"/>
                  </a:cubicBezTo>
                  <a:cubicBezTo>
                    <a:pt x="212160" y="250990"/>
                    <a:pt x="207102" y="252322"/>
                    <a:pt x="202311" y="251133"/>
                  </a:cubicBezTo>
                  <a:cubicBezTo>
                    <a:pt x="180299" y="245338"/>
                    <a:pt x="157429" y="243540"/>
                    <a:pt x="134779" y="245804"/>
                  </a:cubicBezTo>
                  <a:cubicBezTo>
                    <a:pt x="110709" y="248240"/>
                    <a:pt x="87316" y="255187"/>
                    <a:pt x="65818" y="266263"/>
                  </a:cubicBezTo>
                  <a:lnTo>
                    <a:pt x="61913" y="268261"/>
                  </a:lnTo>
                  <a:cubicBezTo>
                    <a:pt x="46758" y="275169"/>
                    <a:pt x="32566" y="284028"/>
                    <a:pt x="19717" y="294619"/>
                  </a:cubicBezTo>
                  <a:lnTo>
                    <a:pt x="17240" y="296712"/>
                  </a:lnTo>
                  <a:cubicBezTo>
                    <a:pt x="3810" y="308512"/>
                    <a:pt x="571" y="313840"/>
                    <a:pt x="0" y="315743"/>
                  </a:cubicBezTo>
                  <a:lnTo>
                    <a:pt x="3715" y="318027"/>
                  </a:lnTo>
                  <a:cubicBezTo>
                    <a:pt x="9525" y="320568"/>
                    <a:pt x="13983" y="325440"/>
                    <a:pt x="16002" y="331444"/>
                  </a:cubicBezTo>
                  <a:cubicBezTo>
                    <a:pt x="16964" y="336535"/>
                    <a:pt x="15716" y="341787"/>
                    <a:pt x="12573" y="345908"/>
                  </a:cubicBezTo>
                  <a:cubicBezTo>
                    <a:pt x="10354" y="349000"/>
                    <a:pt x="7534" y="351626"/>
                    <a:pt x="4286" y="353615"/>
                  </a:cubicBezTo>
                  <a:lnTo>
                    <a:pt x="2000" y="355233"/>
                  </a:lnTo>
                  <a:lnTo>
                    <a:pt x="2000" y="355233"/>
                  </a:lnTo>
                  <a:cubicBezTo>
                    <a:pt x="8954" y="364301"/>
                    <a:pt x="17469" y="372075"/>
                    <a:pt x="27146" y="378165"/>
                  </a:cubicBezTo>
                  <a:cubicBezTo>
                    <a:pt x="42120" y="386939"/>
                    <a:pt x="58112" y="393837"/>
                    <a:pt x="74771" y="398719"/>
                  </a:cubicBezTo>
                  <a:cubicBezTo>
                    <a:pt x="99413" y="406303"/>
                    <a:pt x="125311" y="408919"/>
                    <a:pt x="150971" y="406426"/>
                  </a:cubicBezTo>
                  <a:cubicBezTo>
                    <a:pt x="173479" y="404228"/>
                    <a:pt x="195406" y="398043"/>
                    <a:pt x="215741" y="388156"/>
                  </a:cubicBezTo>
                  <a:cubicBezTo>
                    <a:pt x="222961" y="384731"/>
                    <a:pt x="231600" y="387804"/>
                    <a:pt x="235030" y="395017"/>
                  </a:cubicBezTo>
                  <a:cubicBezTo>
                    <a:pt x="237154" y="399480"/>
                    <a:pt x="236839" y="404714"/>
                    <a:pt x="234220" y="408900"/>
                  </a:cubicBezTo>
                  <a:cubicBezTo>
                    <a:pt x="221933" y="428036"/>
                    <a:pt x="213151" y="449208"/>
                    <a:pt x="208312" y="471417"/>
                  </a:cubicBezTo>
                  <a:cubicBezTo>
                    <a:pt x="203235" y="495044"/>
                    <a:pt x="202616" y="519414"/>
                    <a:pt x="206502" y="543260"/>
                  </a:cubicBezTo>
                  <a:close/>
                  <a:moveTo>
                    <a:pt x="226314" y="346288"/>
                  </a:moveTo>
                  <a:cubicBezTo>
                    <a:pt x="222838" y="338381"/>
                    <a:pt x="226419" y="329151"/>
                    <a:pt x="234315" y="325640"/>
                  </a:cubicBezTo>
                  <a:cubicBezTo>
                    <a:pt x="240468" y="323051"/>
                    <a:pt x="247574" y="324574"/>
                    <a:pt x="252127" y="329446"/>
                  </a:cubicBezTo>
                  <a:cubicBezTo>
                    <a:pt x="252727" y="328646"/>
                    <a:pt x="253517" y="327990"/>
                    <a:pt x="254413" y="327543"/>
                  </a:cubicBezTo>
                  <a:lnTo>
                    <a:pt x="291560" y="311271"/>
                  </a:lnTo>
                  <a:cubicBezTo>
                    <a:pt x="291084" y="309339"/>
                    <a:pt x="290798" y="307360"/>
                    <a:pt x="290703" y="305371"/>
                  </a:cubicBezTo>
                  <a:lnTo>
                    <a:pt x="250317" y="300899"/>
                  </a:lnTo>
                  <a:cubicBezTo>
                    <a:pt x="249327" y="300775"/>
                    <a:pt x="248374" y="300423"/>
                    <a:pt x="247555" y="299852"/>
                  </a:cubicBezTo>
                  <a:cubicBezTo>
                    <a:pt x="244707" y="305866"/>
                    <a:pt x="238363" y="309416"/>
                    <a:pt x="231743" y="308702"/>
                  </a:cubicBezTo>
                  <a:cubicBezTo>
                    <a:pt x="223142" y="307760"/>
                    <a:pt x="216941" y="300024"/>
                    <a:pt x="217884" y="291431"/>
                  </a:cubicBezTo>
                  <a:cubicBezTo>
                    <a:pt x="218827" y="282839"/>
                    <a:pt x="226571" y="276644"/>
                    <a:pt x="235172" y="277586"/>
                  </a:cubicBezTo>
                  <a:cubicBezTo>
                    <a:pt x="239316" y="278071"/>
                    <a:pt x="243116" y="280155"/>
                    <a:pt x="245745" y="283391"/>
                  </a:cubicBezTo>
                  <a:cubicBezTo>
                    <a:pt x="247222" y="285256"/>
                    <a:pt x="248231" y="287435"/>
                    <a:pt x="248698" y="289766"/>
                  </a:cubicBezTo>
                  <a:cubicBezTo>
                    <a:pt x="249631" y="289366"/>
                    <a:pt x="250641" y="289205"/>
                    <a:pt x="251651" y="289290"/>
                  </a:cubicBezTo>
                  <a:lnTo>
                    <a:pt x="291941" y="293763"/>
                  </a:lnTo>
                  <a:cubicBezTo>
                    <a:pt x="292532" y="291840"/>
                    <a:pt x="293265" y="289966"/>
                    <a:pt x="294132" y="288148"/>
                  </a:cubicBezTo>
                  <a:lnTo>
                    <a:pt x="261461" y="264169"/>
                  </a:lnTo>
                  <a:cubicBezTo>
                    <a:pt x="260671" y="263570"/>
                    <a:pt x="260052" y="262789"/>
                    <a:pt x="259652" y="261885"/>
                  </a:cubicBezTo>
                  <a:cubicBezTo>
                    <a:pt x="258832" y="262437"/>
                    <a:pt x="257975" y="262913"/>
                    <a:pt x="257080" y="263313"/>
                  </a:cubicBezTo>
                  <a:cubicBezTo>
                    <a:pt x="249136" y="266805"/>
                    <a:pt x="239859" y="263208"/>
                    <a:pt x="236363" y="255272"/>
                  </a:cubicBezTo>
                  <a:cubicBezTo>
                    <a:pt x="234105" y="250162"/>
                    <a:pt x="234744" y="244234"/>
                    <a:pt x="238030" y="239714"/>
                  </a:cubicBezTo>
                  <a:cubicBezTo>
                    <a:pt x="239640" y="237507"/>
                    <a:pt x="241811" y="235765"/>
                    <a:pt x="244316" y="234671"/>
                  </a:cubicBezTo>
                  <a:cubicBezTo>
                    <a:pt x="252194" y="231160"/>
                    <a:pt x="261433" y="234681"/>
                    <a:pt x="264948" y="242550"/>
                  </a:cubicBezTo>
                  <a:cubicBezTo>
                    <a:pt x="266519" y="246071"/>
                    <a:pt x="266738" y="250039"/>
                    <a:pt x="265557" y="253702"/>
                  </a:cubicBezTo>
                  <a:cubicBezTo>
                    <a:pt x="266567" y="253816"/>
                    <a:pt x="267529" y="254206"/>
                    <a:pt x="268319" y="254844"/>
                  </a:cubicBezTo>
                  <a:lnTo>
                    <a:pt x="300990" y="278823"/>
                  </a:lnTo>
                  <a:cubicBezTo>
                    <a:pt x="302457" y="277481"/>
                    <a:pt x="304019" y="276244"/>
                    <a:pt x="305658" y="275112"/>
                  </a:cubicBezTo>
                  <a:lnTo>
                    <a:pt x="289370" y="238002"/>
                  </a:lnTo>
                  <a:cubicBezTo>
                    <a:pt x="289141" y="237031"/>
                    <a:pt x="289141" y="236022"/>
                    <a:pt x="289370" y="235052"/>
                  </a:cubicBezTo>
                  <a:cubicBezTo>
                    <a:pt x="280778" y="235794"/>
                    <a:pt x="273206" y="229428"/>
                    <a:pt x="272463" y="220845"/>
                  </a:cubicBezTo>
                  <a:cubicBezTo>
                    <a:pt x="271891" y="214146"/>
                    <a:pt x="275663" y="207837"/>
                    <a:pt x="281845" y="205173"/>
                  </a:cubicBezTo>
                  <a:cubicBezTo>
                    <a:pt x="289674" y="201681"/>
                    <a:pt x="298856" y="205192"/>
                    <a:pt x="302352" y="213014"/>
                  </a:cubicBezTo>
                  <a:cubicBezTo>
                    <a:pt x="302371" y="213061"/>
                    <a:pt x="302400" y="213118"/>
                    <a:pt x="302419" y="213166"/>
                  </a:cubicBezTo>
                  <a:cubicBezTo>
                    <a:pt x="305095" y="219285"/>
                    <a:pt x="303600" y="226421"/>
                    <a:pt x="298704" y="230960"/>
                  </a:cubicBezTo>
                  <a:cubicBezTo>
                    <a:pt x="299504" y="231540"/>
                    <a:pt x="300133" y="232330"/>
                    <a:pt x="300514" y="233244"/>
                  </a:cubicBezTo>
                  <a:lnTo>
                    <a:pt x="316802" y="270354"/>
                  </a:lnTo>
                  <a:cubicBezTo>
                    <a:pt x="318735" y="269888"/>
                    <a:pt x="320716" y="269603"/>
                    <a:pt x="322707" y="269498"/>
                  </a:cubicBezTo>
                  <a:lnTo>
                    <a:pt x="327184" y="229152"/>
                  </a:lnTo>
                  <a:cubicBezTo>
                    <a:pt x="327365" y="228163"/>
                    <a:pt x="327755" y="227220"/>
                    <a:pt x="328327" y="226393"/>
                  </a:cubicBezTo>
                  <a:cubicBezTo>
                    <a:pt x="326174" y="225422"/>
                    <a:pt x="324279" y="223957"/>
                    <a:pt x="322802" y="222111"/>
                  </a:cubicBezTo>
                  <a:cubicBezTo>
                    <a:pt x="320164" y="218894"/>
                    <a:pt x="318954" y="214727"/>
                    <a:pt x="319469" y="210597"/>
                  </a:cubicBezTo>
                  <a:cubicBezTo>
                    <a:pt x="320412" y="202004"/>
                    <a:pt x="328156" y="195810"/>
                    <a:pt x="336756" y="196752"/>
                  </a:cubicBezTo>
                  <a:cubicBezTo>
                    <a:pt x="345358" y="197694"/>
                    <a:pt x="351558" y="205430"/>
                    <a:pt x="350615" y="214022"/>
                  </a:cubicBezTo>
                  <a:cubicBezTo>
                    <a:pt x="349939" y="219637"/>
                    <a:pt x="346310" y="224470"/>
                    <a:pt x="341090" y="226678"/>
                  </a:cubicBezTo>
                  <a:cubicBezTo>
                    <a:pt x="340176" y="227078"/>
                    <a:pt x="339214" y="227363"/>
                    <a:pt x="338233" y="227534"/>
                  </a:cubicBezTo>
                  <a:cubicBezTo>
                    <a:pt x="338633" y="228467"/>
                    <a:pt x="338795" y="229476"/>
                    <a:pt x="338709" y="230484"/>
                  </a:cubicBezTo>
                  <a:lnTo>
                    <a:pt x="334233" y="270735"/>
                  </a:lnTo>
                  <a:cubicBezTo>
                    <a:pt x="336157" y="271325"/>
                    <a:pt x="338033" y="272058"/>
                    <a:pt x="339852" y="272923"/>
                  </a:cubicBezTo>
                  <a:lnTo>
                    <a:pt x="363855" y="240285"/>
                  </a:lnTo>
                  <a:cubicBezTo>
                    <a:pt x="364427" y="239476"/>
                    <a:pt x="365227" y="238848"/>
                    <a:pt x="366141" y="238477"/>
                  </a:cubicBezTo>
                  <a:cubicBezTo>
                    <a:pt x="364779" y="236517"/>
                    <a:pt x="363893" y="234271"/>
                    <a:pt x="363569" y="231912"/>
                  </a:cubicBezTo>
                  <a:cubicBezTo>
                    <a:pt x="362922" y="227820"/>
                    <a:pt x="363950" y="223633"/>
                    <a:pt x="366427" y="220303"/>
                  </a:cubicBezTo>
                  <a:cubicBezTo>
                    <a:pt x="368065" y="218124"/>
                    <a:pt x="370227" y="216392"/>
                    <a:pt x="372713" y="215259"/>
                  </a:cubicBezTo>
                  <a:cubicBezTo>
                    <a:pt x="380657" y="211767"/>
                    <a:pt x="389935" y="215364"/>
                    <a:pt x="393430" y="223300"/>
                  </a:cubicBezTo>
                  <a:cubicBezTo>
                    <a:pt x="395688" y="228410"/>
                    <a:pt x="395049" y="234338"/>
                    <a:pt x="391763" y="238858"/>
                  </a:cubicBezTo>
                  <a:cubicBezTo>
                    <a:pt x="390135" y="241085"/>
                    <a:pt x="387925" y="242835"/>
                    <a:pt x="385382" y="243901"/>
                  </a:cubicBezTo>
                  <a:cubicBezTo>
                    <a:pt x="381953" y="245414"/>
                    <a:pt x="378085" y="245623"/>
                    <a:pt x="374523" y="244472"/>
                  </a:cubicBezTo>
                  <a:cubicBezTo>
                    <a:pt x="374361" y="245471"/>
                    <a:pt x="373971" y="246413"/>
                    <a:pt x="373380" y="247232"/>
                  </a:cubicBezTo>
                  <a:lnTo>
                    <a:pt x="349377" y="279965"/>
                  </a:lnTo>
                  <a:cubicBezTo>
                    <a:pt x="350739" y="281383"/>
                    <a:pt x="351987" y="282905"/>
                    <a:pt x="353092" y="284532"/>
                  </a:cubicBezTo>
                  <a:lnTo>
                    <a:pt x="390239" y="268261"/>
                  </a:lnTo>
                  <a:cubicBezTo>
                    <a:pt x="391211" y="268033"/>
                    <a:pt x="392221" y="268033"/>
                    <a:pt x="393192" y="268261"/>
                  </a:cubicBezTo>
                  <a:cubicBezTo>
                    <a:pt x="392449" y="259678"/>
                    <a:pt x="398821" y="252113"/>
                    <a:pt x="407413" y="251371"/>
                  </a:cubicBezTo>
                  <a:cubicBezTo>
                    <a:pt x="414119" y="250800"/>
                    <a:pt x="420434" y="254568"/>
                    <a:pt x="423101" y="260744"/>
                  </a:cubicBezTo>
                  <a:cubicBezTo>
                    <a:pt x="426587" y="268623"/>
                    <a:pt x="423015" y="277843"/>
                    <a:pt x="415128" y="281326"/>
                  </a:cubicBezTo>
                  <a:cubicBezTo>
                    <a:pt x="408994" y="284038"/>
                    <a:pt x="401812" y="282525"/>
                    <a:pt x="397288" y="277586"/>
                  </a:cubicBezTo>
                  <a:cubicBezTo>
                    <a:pt x="396707" y="278385"/>
                    <a:pt x="395916" y="279013"/>
                    <a:pt x="395002" y="279394"/>
                  </a:cubicBezTo>
                  <a:lnTo>
                    <a:pt x="357759" y="295666"/>
                  </a:lnTo>
                  <a:cubicBezTo>
                    <a:pt x="358254" y="297597"/>
                    <a:pt x="358569" y="299576"/>
                    <a:pt x="358712" y="301565"/>
                  </a:cubicBezTo>
                  <a:lnTo>
                    <a:pt x="399002" y="306037"/>
                  </a:lnTo>
                  <a:cubicBezTo>
                    <a:pt x="400003" y="306199"/>
                    <a:pt x="400946" y="306590"/>
                    <a:pt x="401765" y="307179"/>
                  </a:cubicBezTo>
                  <a:cubicBezTo>
                    <a:pt x="403403" y="303782"/>
                    <a:pt x="406213" y="301080"/>
                    <a:pt x="409670" y="299567"/>
                  </a:cubicBezTo>
                  <a:cubicBezTo>
                    <a:pt x="412175" y="298444"/>
                    <a:pt x="414938" y="298016"/>
                    <a:pt x="417671" y="298330"/>
                  </a:cubicBezTo>
                  <a:cubicBezTo>
                    <a:pt x="426253" y="299234"/>
                    <a:pt x="432473" y="306913"/>
                    <a:pt x="431568" y="315486"/>
                  </a:cubicBezTo>
                  <a:cubicBezTo>
                    <a:pt x="430968" y="321120"/>
                    <a:pt x="427368" y="325992"/>
                    <a:pt x="422148" y="328209"/>
                  </a:cubicBezTo>
                  <a:cubicBezTo>
                    <a:pt x="419643" y="329332"/>
                    <a:pt x="416881" y="329760"/>
                    <a:pt x="414147" y="329446"/>
                  </a:cubicBezTo>
                  <a:cubicBezTo>
                    <a:pt x="407527" y="328665"/>
                    <a:pt x="402136" y="323775"/>
                    <a:pt x="400717" y="317266"/>
                  </a:cubicBezTo>
                  <a:cubicBezTo>
                    <a:pt x="399802" y="317704"/>
                    <a:pt x="398774" y="317875"/>
                    <a:pt x="397764" y="317742"/>
                  </a:cubicBezTo>
                  <a:lnTo>
                    <a:pt x="357378" y="313269"/>
                  </a:lnTo>
                  <a:cubicBezTo>
                    <a:pt x="356864" y="315201"/>
                    <a:pt x="356159" y="317085"/>
                    <a:pt x="355283" y="318883"/>
                  </a:cubicBezTo>
                  <a:lnTo>
                    <a:pt x="387953" y="342863"/>
                  </a:lnTo>
                  <a:cubicBezTo>
                    <a:pt x="388734" y="343462"/>
                    <a:pt x="389354" y="344252"/>
                    <a:pt x="389763" y="345146"/>
                  </a:cubicBezTo>
                  <a:lnTo>
                    <a:pt x="392430" y="343719"/>
                  </a:lnTo>
                  <a:cubicBezTo>
                    <a:pt x="400307" y="340208"/>
                    <a:pt x="409547" y="343748"/>
                    <a:pt x="413052" y="351626"/>
                  </a:cubicBezTo>
                  <a:cubicBezTo>
                    <a:pt x="413633" y="352920"/>
                    <a:pt x="414033" y="354300"/>
                    <a:pt x="414242" y="355709"/>
                  </a:cubicBezTo>
                  <a:cubicBezTo>
                    <a:pt x="415300" y="362788"/>
                    <a:pt x="411356" y="369668"/>
                    <a:pt x="404717" y="372361"/>
                  </a:cubicBezTo>
                  <a:cubicBezTo>
                    <a:pt x="396812" y="375815"/>
                    <a:pt x="387601" y="372218"/>
                    <a:pt x="384143" y="364320"/>
                  </a:cubicBezTo>
                  <a:cubicBezTo>
                    <a:pt x="382629" y="360847"/>
                    <a:pt x="382419" y="356936"/>
                    <a:pt x="383572" y="353330"/>
                  </a:cubicBezTo>
                  <a:cubicBezTo>
                    <a:pt x="382553" y="353235"/>
                    <a:pt x="381591" y="352835"/>
                    <a:pt x="380810" y="352188"/>
                  </a:cubicBezTo>
                  <a:lnTo>
                    <a:pt x="348044" y="328209"/>
                  </a:lnTo>
                  <a:cubicBezTo>
                    <a:pt x="346596" y="329569"/>
                    <a:pt x="345034" y="330816"/>
                    <a:pt x="343376" y="331920"/>
                  </a:cubicBezTo>
                  <a:lnTo>
                    <a:pt x="359664" y="369030"/>
                  </a:lnTo>
                  <a:cubicBezTo>
                    <a:pt x="360093" y="369953"/>
                    <a:pt x="360264" y="370971"/>
                    <a:pt x="360140" y="371980"/>
                  </a:cubicBezTo>
                  <a:cubicBezTo>
                    <a:pt x="368799" y="371371"/>
                    <a:pt x="376314" y="377899"/>
                    <a:pt x="376914" y="386548"/>
                  </a:cubicBezTo>
                  <a:cubicBezTo>
                    <a:pt x="377523" y="395198"/>
                    <a:pt x="370999" y="402696"/>
                    <a:pt x="362341" y="403305"/>
                  </a:cubicBezTo>
                  <a:cubicBezTo>
                    <a:pt x="353682" y="403914"/>
                    <a:pt x="346167" y="397387"/>
                    <a:pt x="345558" y="388737"/>
                  </a:cubicBezTo>
                  <a:cubicBezTo>
                    <a:pt x="345224" y="383970"/>
                    <a:pt x="347091" y="379307"/>
                    <a:pt x="350615" y="376072"/>
                  </a:cubicBezTo>
                  <a:cubicBezTo>
                    <a:pt x="349815" y="375472"/>
                    <a:pt x="349158" y="374682"/>
                    <a:pt x="348710" y="373788"/>
                  </a:cubicBezTo>
                  <a:lnTo>
                    <a:pt x="332423" y="336582"/>
                  </a:lnTo>
                  <a:cubicBezTo>
                    <a:pt x="330498" y="337134"/>
                    <a:pt x="328517" y="337458"/>
                    <a:pt x="326517" y="337534"/>
                  </a:cubicBezTo>
                  <a:lnTo>
                    <a:pt x="322040" y="377785"/>
                  </a:lnTo>
                  <a:cubicBezTo>
                    <a:pt x="321936" y="378812"/>
                    <a:pt x="321574" y="379792"/>
                    <a:pt x="320993" y="380639"/>
                  </a:cubicBezTo>
                  <a:cubicBezTo>
                    <a:pt x="328879" y="383989"/>
                    <a:pt x="332556" y="393095"/>
                    <a:pt x="329203" y="400983"/>
                  </a:cubicBezTo>
                  <a:cubicBezTo>
                    <a:pt x="327631" y="404675"/>
                    <a:pt x="324688" y="407616"/>
                    <a:pt x="320993" y="409186"/>
                  </a:cubicBezTo>
                  <a:cubicBezTo>
                    <a:pt x="318488" y="410309"/>
                    <a:pt x="315725" y="410737"/>
                    <a:pt x="312992" y="410423"/>
                  </a:cubicBezTo>
                  <a:cubicBezTo>
                    <a:pt x="304410" y="409519"/>
                    <a:pt x="298190" y="401840"/>
                    <a:pt x="299095" y="393266"/>
                  </a:cubicBezTo>
                  <a:cubicBezTo>
                    <a:pt x="299695" y="387633"/>
                    <a:pt x="303295" y="382761"/>
                    <a:pt x="308515" y="380544"/>
                  </a:cubicBezTo>
                  <a:lnTo>
                    <a:pt x="311277" y="379593"/>
                  </a:lnTo>
                  <a:cubicBezTo>
                    <a:pt x="310982" y="378660"/>
                    <a:pt x="310982" y="377670"/>
                    <a:pt x="311277" y="376738"/>
                  </a:cubicBezTo>
                  <a:lnTo>
                    <a:pt x="315754" y="336392"/>
                  </a:lnTo>
                  <a:cubicBezTo>
                    <a:pt x="313820" y="335878"/>
                    <a:pt x="311934" y="335174"/>
                    <a:pt x="310134" y="334299"/>
                  </a:cubicBezTo>
                  <a:lnTo>
                    <a:pt x="286131" y="366937"/>
                  </a:lnTo>
                  <a:cubicBezTo>
                    <a:pt x="285522" y="367746"/>
                    <a:pt x="284693" y="368374"/>
                    <a:pt x="283750" y="368745"/>
                  </a:cubicBezTo>
                  <a:cubicBezTo>
                    <a:pt x="287646" y="374178"/>
                    <a:pt x="287646" y="381486"/>
                    <a:pt x="283750" y="386919"/>
                  </a:cubicBezTo>
                  <a:cubicBezTo>
                    <a:pt x="282112" y="389099"/>
                    <a:pt x="279949" y="390830"/>
                    <a:pt x="277463" y="391963"/>
                  </a:cubicBezTo>
                  <a:cubicBezTo>
                    <a:pt x="272310" y="394142"/>
                    <a:pt x="266395" y="393495"/>
                    <a:pt x="261842" y="390250"/>
                  </a:cubicBezTo>
                  <a:cubicBezTo>
                    <a:pt x="254899" y="385112"/>
                    <a:pt x="253403" y="375330"/>
                    <a:pt x="258509" y="368364"/>
                  </a:cubicBezTo>
                  <a:cubicBezTo>
                    <a:pt x="262452" y="362988"/>
                    <a:pt x="269396" y="360723"/>
                    <a:pt x="275749" y="362750"/>
                  </a:cubicBezTo>
                  <a:cubicBezTo>
                    <a:pt x="275835" y="361751"/>
                    <a:pt x="276197" y="360799"/>
                    <a:pt x="276796" y="359991"/>
                  </a:cubicBezTo>
                  <a:lnTo>
                    <a:pt x="300895" y="327257"/>
                  </a:lnTo>
                  <a:cubicBezTo>
                    <a:pt x="299533" y="325811"/>
                    <a:pt x="298285" y="324250"/>
                    <a:pt x="297180" y="322595"/>
                  </a:cubicBezTo>
                  <a:lnTo>
                    <a:pt x="260033" y="338866"/>
                  </a:lnTo>
                  <a:cubicBezTo>
                    <a:pt x="259071" y="339133"/>
                    <a:pt x="258042" y="339133"/>
                    <a:pt x="257080" y="338866"/>
                  </a:cubicBezTo>
                  <a:cubicBezTo>
                    <a:pt x="257823" y="347449"/>
                    <a:pt x="251451" y="355014"/>
                    <a:pt x="242859" y="355756"/>
                  </a:cubicBezTo>
                  <a:cubicBezTo>
                    <a:pt x="236153" y="356327"/>
                    <a:pt x="229838" y="352559"/>
                    <a:pt x="227171" y="346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3897377" y="2566546"/>
              <a:ext cx="56252" cy="59296"/>
            </a:xfrm>
            <a:custGeom>
              <a:rect b="b" l="l" r="r" t="t"/>
              <a:pathLst>
                <a:path extrusionOk="0" h="101795" w="96570">
                  <a:moveTo>
                    <a:pt x="43150" y="1038"/>
                  </a:moveTo>
                  <a:cubicBezTo>
                    <a:pt x="42616" y="68"/>
                    <a:pt x="41406" y="-284"/>
                    <a:pt x="40435" y="248"/>
                  </a:cubicBezTo>
                  <a:cubicBezTo>
                    <a:pt x="40282" y="334"/>
                    <a:pt x="40130" y="439"/>
                    <a:pt x="40006" y="562"/>
                  </a:cubicBezTo>
                  <a:lnTo>
                    <a:pt x="763" y="36341"/>
                  </a:lnTo>
                  <a:cubicBezTo>
                    <a:pt x="-132" y="37073"/>
                    <a:pt x="-256" y="38396"/>
                    <a:pt x="478" y="39291"/>
                  </a:cubicBezTo>
                  <a:cubicBezTo>
                    <a:pt x="563" y="39395"/>
                    <a:pt x="659" y="39490"/>
                    <a:pt x="763" y="39576"/>
                  </a:cubicBezTo>
                  <a:lnTo>
                    <a:pt x="93442" y="101522"/>
                  </a:lnTo>
                  <a:cubicBezTo>
                    <a:pt x="94451" y="102093"/>
                    <a:pt x="95728" y="101741"/>
                    <a:pt x="96299" y="100732"/>
                  </a:cubicBezTo>
                  <a:cubicBezTo>
                    <a:pt x="96623" y="100161"/>
                    <a:pt x="96661" y="99467"/>
                    <a:pt x="96394" y="988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3880370" y="2766061"/>
              <a:ext cx="721" cy="1828"/>
            </a:xfrm>
            <a:custGeom>
              <a:rect b="b" l="l" r="r" t="t"/>
              <a:pathLst>
                <a:path extrusionOk="0" h="3139" w="1238">
                  <a:moveTo>
                    <a:pt x="0" y="3140"/>
                  </a:moveTo>
                  <a:lnTo>
                    <a:pt x="1238" y="952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2759453" y="3197755"/>
              <a:ext cx="173051" cy="85386"/>
            </a:xfrm>
            <a:custGeom>
              <a:rect b="b" l="l" r="r" t="t"/>
              <a:pathLst>
                <a:path extrusionOk="0" h="146586" w="297084">
                  <a:moveTo>
                    <a:pt x="279273" y="76124"/>
                  </a:moveTo>
                  <a:cubicBezTo>
                    <a:pt x="224628" y="137642"/>
                    <a:pt x="130416" y="143256"/>
                    <a:pt x="68837" y="88666"/>
                  </a:cubicBezTo>
                  <a:cubicBezTo>
                    <a:pt x="43062" y="65819"/>
                    <a:pt x="26003" y="34760"/>
                    <a:pt x="20574" y="761"/>
                  </a:cubicBezTo>
                  <a:cubicBezTo>
                    <a:pt x="20069" y="809"/>
                    <a:pt x="19555" y="809"/>
                    <a:pt x="19050" y="761"/>
                  </a:cubicBezTo>
                  <a:lnTo>
                    <a:pt x="9525" y="761"/>
                  </a:lnTo>
                  <a:cubicBezTo>
                    <a:pt x="6382" y="761"/>
                    <a:pt x="3238" y="761"/>
                    <a:pt x="0" y="0"/>
                  </a:cubicBezTo>
                  <a:cubicBezTo>
                    <a:pt x="9039" y="66209"/>
                    <a:pt x="56198" y="120933"/>
                    <a:pt x="120396" y="139688"/>
                  </a:cubicBezTo>
                  <a:lnTo>
                    <a:pt x="124968" y="140925"/>
                  </a:lnTo>
                  <a:cubicBezTo>
                    <a:pt x="131702" y="142704"/>
                    <a:pt x="138541" y="144074"/>
                    <a:pt x="145447" y="145016"/>
                  </a:cubicBezTo>
                  <a:cubicBezTo>
                    <a:pt x="152143" y="145873"/>
                    <a:pt x="158887" y="146349"/>
                    <a:pt x="165640" y="146444"/>
                  </a:cubicBezTo>
                  <a:cubicBezTo>
                    <a:pt x="169383" y="146634"/>
                    <a:pt x="173136" y="146634"/>
                    <a:pt x="176879" y="146444"/>
                  </a:cubicBezTo>
                  <a:cubicBezTo>
                    <a:pt x="183975" y="146149"/>
                    <a:pt x="191043" y="145321"/>
                    <a:pt x="198025" y="143970"/>
                  </a:cubicBezTo>
                  <a:cubicBezTo>
                    <a:pt x="201740" y="143399"/>
                    <a:pt x="205454" y="142542"/>
                    <a:pt x="209169" y="141591"/>
                  </a:cubicBezTo>
                  <a:cubicBezTo>
                    <a:pt x="243421" y="132846"/>
                    <a:pt x="274130" y="113729"/>
                    <a:pt x="297085" y="86877"/>
                  </a:cubicBezTo>
                  <a:cubicBezTo>
                    <a:pt x="294227" y="85449"/>
                    <a:pt x="291465" y="83927"/>
                    <a:pt x="288608" y="82309"/>
                  </a:cubicBezTo>
                  <a:cubicBezTo>
                    <a:pt x="285750" y="80691"/>
                    <a:pt x="282321" y="78122"/>
                    <a:pt x="279273" y="76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2777957" y="3196371"/>
              <a:ext cx="138763" cy="68315"/>
            </a:xfrm>
            <a:custGeom>
              <a:rect b="b" l="l" r="r" t="t"/>
              <a:pathLst>
                <a:path extrusionOk="0" h="117279" w="238220">
                  <a:moveTo>
                    <a:pt x="97346" y="111807"/>
                  </a:moveTo>
                  <a:cubicBezTo>
                    <a:pt x="148057" y="126499"/>
                    <a:pt x="202711" y="111065"/>
                    <a:pt x="238220" y="72033"/>
                  </a:cubicBezTo>
                  <a:cubicBezTo>
                    <a:pt x="235363" y="70034"/>
                    <a:pt x="232696" y="67941"/>
                    <a:pt x="230029" y="65657"/>
                  </a:cubicBezTo>
                  <a:cubicBezTo>
                    <a:pt x="227362" y="63373"/>
                    <a:pt x="224504" y="60899"/>
                    <a:pt x="221933" y="58425"/>
                  </a:cubicBezTo>
                  <a:cubicBezTo>
                    <a:pt x="178146" y="105803"/>
                    <a:pt x="104213" y="108753"/>
                    <a:pt x="56779" y="65020"/>
                  </a:cubicBezTo>
                  <a:cubicBezTo>
                    <a:pt x="38119" y="47806"/>
                    <a:pt x="25575" y="24978"/>
                    <a:pt x="21050" y="0"/>
                  </a:cubicBezTo>
                  <a:lnTo>
                    <a:pt x="19812" y="0"/>
                  </a:lnTo>
                  <a:cubicBezTo>
                    <a:pt x="16669" y="571"/>
                    <a:pt x="13526" y="1142"/>
                    <a:pt x="10287" y="1523"/>
                  </a:cubicBezTo>
                  <a:lnTo>
                    <a:pt x="0" y="2474"/>
                  </a:lnTo>
                  <a:cubicBezTo>
                    <a:pt x="8877" y="54505"/>
                    <a:pt x="46654" y="96925"/>
                    <a:pt x="97346" y="1118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2761392" y="2658304"/>
              <a:ext cx="308042" cy="119534"/>
            </a:xfrm>
            <a:custGeom>
              <a:rect b="b" l="l" r="r" t="t"/>
              <a:pathLst>
                <a:path extrusionOk="0" h="205209" w="528828">
                  <a:moveTo>
                    <a:pt x="496538" y="57949"/>
                  </a:moveTo>
                  <a:lnTo>
                    <a:pt x="494633" y="57093"/>
                  </a:lnTo>
                  <a:cubicBezTo>
                    <a:pt x="412918" y="175514"/>
                    <a:pt x="250574" y="205335"/>
                    <a:pt x="132026" y="123702"/>
                  </a:cubicBezTo>
                  <a:cubicBezTo>
                    <a:pt x="87935" y="93338"/>
                    <a:pt x="54273" y="50147"/>
                    <a:pt x="35623" y="0"/>
                  </a:cubicBezTo>
                  <a:cubicBezTo>
                    <a:pt x="30099" y="856"/>
                    <a:pt x="24575" y="1523"/>
                    <a:pt x="19050" y="2188"/>
                  </a:cubicBezTo>
                  <a:cubicBezTo>
                    <a:pt x="13526" y="2855"/>
                    <a:pt x="6096" y="3425"/>
                    <a:pt x="0" y="3711"/>
                  </a:cubicBezTo>
                  <a:cubicBezTo>
                    <a:pt x="52092" y="158481"/>
                    <a:pt x="219904" y="241751"/>
                    <a:pt x="374828" y="189711"/>
                  </a:cubicBezTo>
                  <a:cubicBezTo>
                    <a:pt x="438188" y="168434"/>
                    <a:pt x="492462" y="126347"/>
                    <a:pt x="528828" y="70320"/>
                  </a:cubicBezTo>
                  <a:lnTo>
                    <a:pt x="515112" y="65467"/>
                  </a:lnTo>
                  <a:cubicBezTo>
                    <a:pt x="508826" y="63088"/>
                    <a:pt x="502730" y="60899"/>
                    <a:pt x="496538" y="579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4781716" y="3645825"/>
              <a:ext cx="35851" cy="19682"/>
            </a:xfrm>
            <a:custGeom>
              <a:rect b="b" l="l" r="r" t="t"/>
              <a:pathLst>
                <a:path extrusionOk="0" h="33789" w="61546">
                  <a:moveTo>
                    <a:pt x="50993" y="199"/>
                  </a:moveTo>
                  <a:lnTo>
                    <a:pt x="510" y="31696"/>
                  </a:lnTo>
                  <a:cubicBezTo>
                    <a:pt x="-14" y="32048"/>
                    <a:pt x="-156" y="32752"/>
                    <a:pt x="186" y="33275"/>
                  </a:cubicBezTo>
                  <a:cubicBezTo>
                    <a:pt x="405" y="33608"/>
                    <a:pt x="777" y="33799"/>
                    <a:pt x="1177" y="33789"/>
                  </a:cubicBezTo>
                  <a:lnTo>
                    <a:pt x="60518" y="29127"/>
                  </a:lnTo>
                  <a:cubicBezTo>
                    <a:pt x="61099" y="29117"/>
                    <a:pt x="61556" y="28632"/>
                    <a:pt x="61546" y="28061"/>
                  </a:cubicBezTo>
                  <a:cubicBezTo>
                    <a:pt x="61537" y="27937"/>
                    <a:pt x="61518" y="27813"/>
                    <a:pt x="61470" y="27699"/>
                  </a:cubicBezTo>
                  <a:lnTo>
                    <a:pt x="52612" y="770"/>
                  </a:lnTo>
                  <a:cubicBezTo>
                    <a:pt x="52460" y="209"/>
                    <a:pt x="51878" y="-115"/>
                    <a:pt x="51326" y="38"/>
                  </a:cubicBezTo>
                  <a:cubicBezTo>
                    <a:pt x="51202" y="76"/>
                    <a:pt x="51088" y="123"/>
                    <a:pt x="50993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2793801" y="2650168"/>
              <a:ext cx="245679" cy="95633"/>
            </a:xfrm>
            <a:custGeom>
              <a:rect b="b" l="l" r="r" t="t"/>
              <a:pathLst>
                <a:path extrusionOk="0" h="164176" w="421766">
                  <a:moveTo>
                    <a:pt x="194120" y="162240"/>
                  </a:moveTo>
                  <a:cubicBezTo>
                    <a:pt x="282673" y="173506"/>
                    <a:pt x="370227" y="135044"/>
                    <a:pt x="421767" y="62232"/>
                  </a:cubicBezTo>
                  <a:cubicBezTo>
                    <a:pt x="417195" y="59853"/>
                    <a:pt x="412242" y="57283"/>
                    <a:pt x="408146" y="54619"/>
                  </a:cubicBezTo>
                  <a:cubicBezTo>
                    <a:pt x="402241" y="51194"/>
                    <a:pt x="396621" y="47482"/>
                    <a:pt x="391001" y="43676"/>
                  </a:cubicBezTo>
                  <a:lnTo>
                    <a:pt x="389954" y="43010"/>
                  </a:lnTo>
                  <a:cubicBezTo>
                    <a:pt x="323660" y="134102"/>
                    <a:pt x="195996" y="154247"/>
                    <a:pt x="104823" y="88019"/>
                  </a:cubicBezTo>
                  <a:cubicBezTo>
                    <a:pt x="74057" y="65676"/>
                    <a:pt x="50159" y="35188"/>
                    <a:pt x="35814" y="0"/>
                  </a:cubicBezTo>
                  <a:cubicBezTo>
                    <a:pt x="30480" y="1903"/>
                    <a:pt x="25241" y="3711"/>
                    <a:pt x="19812" y="5233"/>
                  </a:cubicBezTo>
                  <a:cubicBezTo>
                    <a:pt x="14383" y="6756"/>
                    <a:pt x="6668" y="8754"/>
                    <a:pt x="0" y="10277"/>
                  </a:cubicBezTo>
                  <a:cubicBezTo>
                    <a:pt x="32013" y="92586"/>
                    <a:pt x="106461" y="150868"/>
                    <a:pt x="194120" y="1622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2881445" y="2987055"/>
              <a:ext cx="256609" cy="100655"/>
            </a:xfrm>
            <a:custGeom>
              <a:rect b="b" l="l" r="r" t="t"/>
              <a:pathLst>
                <a:path extrusionOk="0" h="172798" w="440531">
                  <a:moveTo>
                    <a:pt x="412813" y="43486"/>
                  </a:moveTo>
                  <a:cubicBezTo>
                    <a:pt x="350529" y="143599"/>
                    <a:pt x="218799" y="174324"/>
                    <a:pt x="118586" y="112102"/>
                  </a:cubicBezTo>
                  <a:cubicBezTo>
                    <a:pt x="76762" y="86135"/>
                    <a:pt x="45196" y="46540"/>
                    <a:pt x="29242" y="0"/>
                  </a:cubicBezTo>
                  <a:lnTo>
                    <a:pt x="27146" y="0"/>
                  </a:lnTo>
                  <a:cubicBezTo>
                    <a:pt x="22670" y="761"/>
                    <a:pt x="18097" y="1427"/>
                    <a:pt x="13525" y="1998"/>
                  </a:cubicBezTo>
                  <a:cubicBezTo>
                    <a:pt x="8954" y="2569"/>
                    <a:pt x="4572" y="2950"/>
                    <a:pt x="0" y="3330"/>
                  </a:cubicBezTo>
                  <a:cubicBezTo>
                    <a:pt x="28918" y="94756"/>
                    <a:pt x="109033" y="160574"/>
                    <a:pt x="204406" y="171279"/>
                  </a:cubicBezTo>
                  <a:cubicBezTo>
                    <a:pt x="206597" y="171279"/>
                    <a:pt x="208883" y="171850"/>
                    <a:pt x="211074" y="171946"/>
                  </a:cubicBezTo>
                  <a:cubicBezTo>
                    <a:pt x="221018" y="172783"/>
                    <a:pt x="231010" y="173002"/>
                    <a:pt x="240982" y="172612"/>
                  </a:cubicBezTo>
                  <a:cubicBezTo>
                    <a:pt x="250555" y="172307"/>
                    <a:pt x="260099" y="171384"/>
                    <a:pt x="269557" y="169852"/>
                  </a:cubicBezTo>
                  <a:cubicBezTo>
                    <a:pt x="274891" y="168996"/>
                    <a:pt x="280130" y="168044"/>
                    <a:pt x="285369" y="166712"/>
                  </a:cubicBezTo>
                  <a:cubicBezTo>
                    <a:pt x="295304" y="164552"/>
                    <a:pt x="305076" y="161688"/>
                    <a:pt x="314611" y="158148"/>
                  </a:cubicBezTo>
                  <a:cubicBezTo>
                    <a:pt x="319754" y="156245"/>
                    <a:pt x="324803" y="154247"/>
                    <a:pt x="329755" y="151963"/>
                  </a:cubicBezTo>
                  <a:cubicBezTo>
                    <a:pt x="376047" y="131409"/>
                    <a:pt x="414766" y="96954"/>
                    <a:pt x="440531" y="53382"/>
                  </a:cubicBezTo>
                  <a:cubicBezTo>
                    <a:pt x="436150" y="52050"/>
                    <a:pt x="431863" y="50623"/>
                    <a:pt x="427482" y="49005"/>
                  </a:cubicBezTo>
                  <a:cubicBezTo>
                    <a:pt x="423100" y="47387"/>
                    <a:pt x="417576" y="45579"/>
                    <a:pt x="412813" y="434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2907594" y="2979861"/>
              <a:ext cx="205731" cy="81874"/>
            </a:xfrm>
            <a:custGeom>
              <a:rect b="b" l="l" r="r" t="t"/>
              <a:pathLst>
                <a:path extrusionOk="0" h="140557" w="353186">
                  <a:moveTo>
                    <a:pt x="164021" y="139307"/>
                  </a:moveTo>
                  <a:cubicBezTo>
                    <a:pt x="239163" y="147776"/>
                    <a:pt x="312582" y="112740"/>
                    <a:pt x="353187" y="49005"/>
                  </a:cubicBezTo>
                  <a:cubicBezTo>
                    <a:pt x="348710" y="46816"/>
                    <a:pt x="344424" y="44533"/>
                    <a:pt x="340042" y="41963"/>
                  </a:cubicBezTo>
                  <a:cubicBezTo>
                    <a:pt x="335661" y="39394"/>
                    <a:pt x="331184" y="36635"/>
                    <a:pt x="326898" y="33685"/>
                  </a:cubicBezTo>
                  <a:cubicBezTo>
                    <a:pt x="276787" y="111208"/>
                    <a:pt x="173260" y="133474"/>
                    <a:pt x="95650" y="83413"/>
                  </a:cubicBezTo>
                  <a:cubicBezTo>
                    <a:pt x="64960" y="63611"/>
                    <a:pt x="41605" y="34313"/>
                    <a:pt x="29146" y="0"/>
                  </a:cubicBezTo>
                  <a:lnTo>
                    <a:pt x="27432" y="666"/>
                  </a:lnTo>
                  <a:cubicBezTo>
                    <a:pt x="23050" y="2188"/>
                    <a:pt x="18764" y="3806"/>
                    <a:pt x="14288" y="5043"/>
                  </a:cubicBezTo>
                  <a:cubicBezTo>
                    <a:pt x="9811" y="6280"/>
                    <a:pt x="4763" y="7708"/>
                    <a:pt x="0" y="8945"/>
                  </a:cubicBezTo>
                  <a:cubicBezTo>
                    <a:pt x="25251" y="80140"/>
                    <a:pt x="88906" y="130734"/>
                    <a:pt x="164021" y="1393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4473654" y="2668419"/>
              <a:ext cx="198352" cy="190851"/>
            </a:xfrm>
            <a:custGeom>
              <a:rect b="b" l="l" r="r" t="t"/>
              <a:pathLst>
                <a:path extrusionOk="0" h="327641" w="340518">
                  <a:moveTo>
                    <a:pt x="37052" y="214217"/>
                  </a:moveTo>
                  <a:lnTo>
                    <a:pt x="35052" y="222305"/>
                  </a:lnTo>
                  <a:cubicBezTo>
                    <a:pt x="26461" y="258369"/>
                    <a:pt x="14735" y="293615"/>
                    <a:pt x="0" y="327642"/>
                  </a:cubicBezTo>
                  <a:cubicBezTo>
                    <a:pt x="52388" y="280826"/>
                    <a:pt x="157543" y="194425"/>
                    <a:pt x="256413" y="199754"/>
                  </a:cubicBezTo>
                  <a:cubicBezTo>
                    <a:pt x="285169" y="201209"/>
                    <a:pt x="313534" y="207052"/>
                    <a:pt x="340519" y="217072"/>
                  </a:cubicBezTo>
                  <a:cubicBezTo>
                    <a:pt x="336566" y="201124"/>
                    <a:pt x="330822" y="185671"/>
                    <a:pt x="323374" y="171017"/>
                  </a:cubicBezTo>
                  <a:cubicBezTo>
                    <a:pt x="300476" y="123582"/>
                    <a:pt x="283550" y="73502"/>
                    <a:pt x="272986" y="21908"/>
                  </a:cubicBezTo>
                  <a:cubicBezTo>
                    <a:pt x="272501" y="19587"/>
                    <a:pt x="270500" y="17902"/>
                    <a:pt x="268129" y="17817"/>
                  </a:cubicBezTo>
                  <a:cubicBezTo>
                    <a:pt x="236125" y="18768"/>
                    <a:pt x="178879" y="17817"/>
                    <a:pt x="157829" y="11822"/>
                  </a:cubicBezTo>
                  <a:cubicBezTo>
                    <a:pt x="110204" y="-1024"/>
                    <a:pt x="69247" y="-3498"/>
                    <a:pt x="30956" y="4876"/>
                  </a:cubicBezTo>
                  <a:cubicBezTo>
                    <a:pt x="69247" y="82808"/>
                    <a:pt x="47434" y="171968"/>
                    <a:pt x="37052" y="2142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4197862" y="2587245"/>
              <a:ext cx="280230" cy="373136"/>
            </a:xfrm>
            <a:custGeom>
              <a:rect b="b" l="l" r="r" t="t"/>
              <a:pathLst>
                <a:path extrusionOk="0" h="640577" w="481081">
                  <a:moveTo>
                    <a:pt x="59260" y="467681"/>
                  </a:moveTo>
                  <a:lnTo>
                    <a:pt x="63546" y="477196"/>
                  </a:lnTo>
                  <a:cubicBezTo>
                    <a:pt x="75738" y="504506"/>
                    <a:pt x="111171" y="570924"/>
                    <a:pt x="142317" y="627161"/>
                  </a:cubicBezTo>
                  <a:cubicBezTo>
                    <a:pt x="144889" y="631728"/>
                    <a:pt x="147271" y="636677"/>
                    <a:pt x="149843" y="640578"/>
                  </a:cubicBezTo>
                  <a:cubicBezTo>
                    <a:pt x="199420" y="612926"/>
                    <a:pt x="258723" y="608644"/>
                    <a:pt x="311768" y="628874"/>
                  </a:cubicBezTo>
                  <a:cubicBezTo>
                    <a:pt x="315673" y="624877"/>
                    <a:pt x="319292" y="620881"/>
                    <a:pt x="323007" y="616789"/>
                  </a:cubicBezTo>
                  <a:cubicBezTo>
                    <a:pt x="391492" y="541455"/>
                    <a:pt x="439993" y="450182"/>
                    <a:pt x="464072" y="351306"/>
                  </a:cubicBezTo>
                  <a:lnTo>
                    <a:pt x="466073" y="342932"/>
                  </a:lnTo>
                  <a:cubicBezTo>
                    <a:pt x="477407" y="296497"/>
                    <a:pt x="495600" y="222180"/>
                    <a:pt x="460929" y="159854"/>
                  </a:cubicBezTo>
                  <a:cubicBezTo>
                    <a:pt x="453176" y="145647"/>
                    <a:pt x="443174" y="132791"/>
                    <a:pt x="431306" y="121791"/>
                  </a:cubicBezTo>
                  <a:cubicBezTo>
                    <a:pt x="415237" y="107176"/>
                    <a:pt x="396940" y="95196"/>
                    <a:pt x="377109" y="86298"/>
                  </a:cubicBezTo>
                  <a:cubicBezTo>
                    <a:pt x="329512" y="63518"/>
                    <a:pt x="284945" y="34915"/>
                    <a:pt x="244426" y="1135"/>
                  </a:cubicBezTo>
                  <a:cubicBezTo>
                    <a:pt x="242568" y="-378"/>
                    <a:pt x="239901" y="-378"/>
                    <a:pt x="238044" y="1135"/>
                  </a:cubicBezTo>
                  <a:cubicBezTo>
                    <a:pt x="213660" y="21878"/>
                    <a:pt x="168226" y="56610"/>
                    <a:pt x="148223" y="65174"/>
                  </a:cubicBezTo>
                  <a:cubicBezTo>
                    <a:pt x="133726" y="71369"/>
                    <a:pt x="119686" y="78591"/>
                    <a:pt x="106218" y="86774"/>
                  </a:cubicBezTo>
                  <a:cubicBezTo>
                    <a:pt x="90654" y="95795"/>
                    <a:pt x="76233" y="106662"/>
                    <a:pt x="63260" y="119127"/>
                  </a:cubicBezTo>
                  <a:cubicBezTo>
                    <a:pt x="39200" y="142069"/>
                    <a:pt x="20760" y="170225"/>
                    <a:pt x="9349" y="201436"/>
                  </a:cubicBezTo>
                  <a:cubicBezTo>
                    <a:pt x="-23417" y="285744"/>
                    <a:pt x="38876" y="422672"/>
                    <a:pt x="59260" y="467681"/>
                  </a:cubicBezTo>
                  <a:close/>
                  <a:moveTo>
                    <a:pt x="186228" y="513070"/>
                  </a:moveTo>
                  <a:cubicBezTo>
                    <a:pt x="183771" y="519883"/>
                    <a:pt x="178551" y="525345"/>
                    <a:pt x="171845" y="528104"/>
                  </a:cubicBezTo>
                  <a:cubicBezTo>
                    <a:pt x="165701" y="530673"/>
                    <a:pt x="158739" y="530436"/>
                    <a:pt x="152795" y="527438"/>
                  </a:cubicBezTo>
                  <a:cubicBezTo>
                    <a:pt x="150776" y="526563"/>
                    <a:pt x="148861" y="525478"/>
                    <a:pt x="147080" y="524203"/>
                  </a:cubicBezTo>
                  <a:lnTo>
                    <a:pt x="147080" y="524203"/>
                  </a:lnTo>
                  <a:cubicBezTo>
                    <a:pt x="142794" y="520987"/>
                    <a:pt x="139660" y="516486"/>
                    <a:pt x="138126" y="511357"/>
                  </a:cubicBezTo>
                  <a:cubicBezTo>
                    <a:pt x="134393" y="498540"/>
                    <a:pt x="141756" y="485123"/>
                    <a:pt x="154586" y="481393"/>
                  </a:cubicBezTo>
                  <a:cubicBezTo>
                    <a:pt x="156939" y="480707"/>
                    <a:pt x="159387" y="480384"/>
                    <a:pt x="161844" y="480432"/>
                  </a:cubicBezTo>
                  <a:cubicBezTo>
                    <a:pt x="164349" y="480489"/>
                    <a:pt x="166844" y="480841"/>
                    <a:pt x="169273" y="481478"/>
                  </a:cubicBezTo>
                  <a:cubicBezTo>
                    <a:pt x="175589" y="482715"/>
                    <a:pt x="181037" y="486693"/>
                    <a:pt x="184132" y="492326"/>
                  </a:cubicBezTo>
                  <a:cubicBezTo>
                    <a:pt x="187723" y="498635"/>
                    <a:pt x="188486" y="506171"/>
                    <a:pt x="186228" y="513070"/>
                  </a:cubicBezTo>
                  <a:close/>
                  <a:moveTo>
                    <a:pt x="183942" y="445700"/>
                  </a:moveTo>
                  <a:cubicBezTo>
                    <a:pt x="182380" y="440742"/>
                    <a:pt x="182380" y="435433"/>
                    <a:pt x="183942" y="430475"/>
                  </a:cubicBezTo>
                  <a:cubicBezTo>
                    <a:pt x="188247" y="417010"/>
                    <a:pt x="202668" y="409579"/>
                    <a:pt x="216146" y="413880"/>
                  </a:cubicBezTo>
                  <a:cubicBezTo>
                    <a:pt x="229624" y="418181"/>
                    <a:pt x="237063" y="432587"/>
                    <a:pt x="232757" y="446052"/>
                  </a:cubicBezTo>
                  <a:cubicBezTo>
                    <a:pt x="228452" y="459516"/>
                    <a:pt x="214032" y="466948"/>
                    <a:pt x="200553" y="462647"/>
                  </a:cubicBezTo>
                  <a:cubicBezTo>
                    <a:pt x="200439" y="462609"/>
                    <a:pt x="200334" y="462580"/>
                    <a:pt x="200230" y="462542"/>
                  </a:cubicBezTo>
                  <a:cubicBezTo>
                    <a:pt x="192381" y="459916"/>
                    <a:pt x="186304" y="453626"/>
                    <a:pt x="183942" y="445700"/>
                  </a:cubicBezTo>
                  <a:close/>
                  <a:moveTo>
                    <a:pt x="246712" y="577775"/>
                  </a:moveTo>
                  <a:cubicBezTo>
                    <a:pt x="242140" y="590821"/>
                    <a:pt x="227842" y="597691"/>
                    <a:pt x="214784" y="593114"/>
                  </a:cubicBezTo>
                  <a:cubicBezTo>
                    <a:pt x="207230" y="590479"/>
                    <a:pt x="201401" y="584389"/>
                    <a:pt x="199087" y="576729"/>
                  </a:cubicBezTo>
                  <a:cubicBezTo>
                    <a:pt x="197563" y="571933"/>
                    <a:pt x="197563" y="566775"/>
                    <a:pt x="199087" y="561980"/>
                  </a:cubicBezTo>
                  <a:lnTo>
                    <a:pt x="199087" y="561980"/>
                  </a:lnTo>
                  <a:cubicBezTo>
                    <a:pt x="204201" y="549248"/>
                    <a:pt x="218670" y="543072"/>
                    <a:pt x="231414" y="548172"/>
                  </a:cubicBezTo>
                  <a:cubicBezTo>
                    <a:pt x="243140" y="552873"/>
                    <a:pt x="249474" y="565605"/>
                    <a:pt x="246140" y="577775"/>
                  </a:cubicBezTo>
                  <a:close/>
                  <a:moveTo>
                    <a:pt x="270905" y="508693"/>
                  </a:moveTo>
                  <a:cubicBezTo>
                    <a:pt x="266724" y="521815"/>
                    <a:pt x="252684" y="529056"/>
                    <a:pt x="239549" y="524878"/>
                  </a:cubicBezTo>
                  <a:cubicBezTo>
                    <a:pt x="239168" y="524755"/>
                    <a:pt x="238796" y="524631"/>
                    <a:pt x="238425" y="524488"/>
                  </a:cubicBezTo>
                  <a:cubicBezTo>
                    <a:pt x="230348" y="521967"/>
                    <a:pt x="224042" y="515629"/>
                    <a:pt x="221565" y="507551"/>
                  </a:cubicBezTo>
                  <a:cubicBezTo>
                    <a:pt x="220203" y="502508"/>
                    <a:pt x="220375" y="497179"/>
                    <a:pt x="222042" y="492231"/>
                  </a:cubicBezTo>
                  <a:cubicBezTo>
                    <a:pt x="224880" y="483610"/>
                    <a:pt x="232176" y="477206"/>
                    <a:pt x="241092" y="475484"/>
                  </a:cubicBezTo>
                  <a:cubicBezTo>
                    <a:pt x="250483" y="473714"/>
                    <a:pt x="260113" y="476958"/>
                    <a:pt x="266524" y="484047"/>
                  </a:cubicBezTo>
                  <a:cubicBezTo>
                    <a:pt x="272325" y="490870"/>
                    <a:pt x="274001" y="500290"/>
                    <a:pt x="270905" y="508693"/>
                  </a:cubicBezTo>
                  <a:close/>
                  <a:moveTo>
                    <a:pt x="387015" y="479670"/>
                  </a:moveTo>
                  <a:cubicBezTo>
                    <a:pt x="384376" y="487749"/>
                    <a:pt x="377623" y="493810"/>
                    <a:pt x="369298" y="495561"/>
                  </a:cubicBezTo>
                  <a:cubicBezTo>
                    <a:pt x="360431" y="497265"/>
                    <a:pt x="351325" y="494191"/>
                    <a:pt x="345295" y="487473"/>
                  </a:cubicBezTo>
                  <a:cubicBezTo>
                    <a:pt x="342981" y="484951"/>
                    <a:pt x="341286" y="481916"/>
                    <a:pt x="340343" y="478624"/>
                  </a:cubicBezTo>
                  <a:cubicBezTo>
                    <a:pt x="338866" y="473913"/>
                    <a:pt x="338866" y="468870"/>
                    <a:pt x="340343" y="464160"/>
                  </a:cubicBezTo>
                  <a:cubicBezTo>
                    <a:pt x="342952" y="456062"/>
                    <a:pt x="349715" y="449991"/>
                    <a:pt x="358059" y="448269"/>
                  </a:cubicBezTo>
                  <a:cubicBezTo>
                    <a:pt x="366927" y="446604"/>
                    <a:pt x="376014" y="449668"/>
                    <a:pt x="382062" y="456357"/>
                  </a:cubicBezTo>
                  <a:cubicBezTo>
                    <a:pt x="387825" y="462656"/>
                    <a:pt x="389720" y="471582"/>
                    <a:pt x="387015" y="479670"/>
                  </a:cubicBezTo>
                  <a:close/>
                  <a:moveTo>
                    <a:pt x="337771" y="367197"/>
                  </a:moveTo>
                  <a:cubicBezTo>
                    <a:pt x="340419" y="359013"/>
                    <a:pt x="347258" y="352886"/>
                    <a:pt x="355678" y="351116"/>
                  </a:cubicBezTo>
                  <a:cubicBezTo>
                    <a:pt x="364679" y="349355"/>
                    <a:pt x="373947" y="352467"/>
                    <a:pt x="380062" y="359299"/>
                  </a:cubicBezTo>
                  <a:cubicBezTo>
                    <a:pt x="388806" y="369604"/>
                    <a:pt x="387529" y="385029"/>
                    <a:pt x="377214" y="393764"/>
                  </a:cubicBezTo>
                  <a:cubicBezTo>
                    <a:pt x="374194" y="396324"/>
                    <a:pt x="370594" y="398113"/>
                    <a:pt x="366726" y="398979"/>
                  </a:cubicBezTo>
                  <a:cubicBezTo>
                    <a:pt x="357735" y="400758"/>
                    <a:pt x="348477" y="397694"/>
                    <a:pt x="342342" y="390890"/>
                  </a:cubicBezTo>
                  <a:cubicBezTo>
                    <a:pt x="340047" y="388283"/>
                    <a:pt x="338352" y="385191"/>
                    <a:pt x="337390" y="381851"/>
                  </a:cubicBezTo>
                  <a:cubicBezTo>
                    <a:pt x="336047" y="377036"/>
                    <a:pt x="336180" y="371935"/>
                    <a:pt x="337771" y="367197"/>
                  </a:cubicBezTo>
                  <a:close/>
                  <a:moveTo>
                    <a:pt x="333103" y="552845"/>
                  </a:moveTo>
                  <a:cubicBezTo>
                    <a:pt x="330398" y="561323"/>
                    <a:pt x="323340" y="567679"/>
                    <a:pt x="314625" y="569497"/>
                  </a:cubicBezTo>
                  <a:cubicBezTo>
                    <a:pt x="305338" y="571257"/>
                    <a:pt x="295803" y="568051"/>
                    <a:pt x="289479" y="561028"/>
                  </a:cubicBezTo>
                  <a:cubicBezTo>
                    <a:pt x="287041" y="558297"/>
                    <a:pt x="285278" y="555043"/>
                    <a:pt x="284336" y="551513"/>
                  </a:cubicBezTo>
                  <a:cubicBezTo>
                    <a:pt x="282764" y="546593"/>
                    <a:pt x="282764" y="541302"/>
                    <a:pt x="284336" y="536383"/>
                  </a:cubicBezTo>
                  <a:cubicBezTo>
                    <a:pt x="287069" y="527943"/>
                    <a:pt x="294117" y="521624"/>
                    <a:pt x="302814" y="519826"/>
                  </a:cubicBezTo>
                  <a:cubicBezTo>
                    <a:pt x="312101" y="518027"/>
                    <a:pt x="321654" y="521244"/>
                    <a:pt x="327960" y="528295"/>
                  </a:cubicBezTo>
                  <a:cubicBezTo>
                    <a:pt x="334084" y="534898"/>
                    <a:pt x="336065" y="544338"/>
                    <a:pt x="333103" y="552845"/>
                  </a:cubicBezTo>
                  <a:close/>
                  <a:moveTo>
                    <a:pt x="327960" y="448174"/>
                  </a:moveTo>
                  <a:cubicBezTo>
                    <a:pt x="323845" y="460982"/>
                    <a:pt x="310110" y="468033"/>
                    <a:pt x="297289" y="463913"/>
                  </a:cubicBezTo>
                  <a:cubicBezTo>
                    <a:pt x="296966" y="463817"/>
                    <a:pt x="296651" y="463703"/>
                    <a:pt x="296337" y="463589"/>
                  </a:cubicBezTo>
                  <a:cubicBezTo>
                    <a:pt x="288546" y="461087"/>
                    <a:pt x="282459" y="454940"/>
                    <a:pt x="280049" y="447127"/>
                  </a:cubicBezTo>
                  <a:cubicBezTo>
                    <a:pt x="278687" y="442246"/>
                    <a:pt x="278859" y="437069"/>
                    <a:pt x="280525" y="432283"/>
                  </a:cubicBezTo>
                  <a:lnTo>
                    <a:pt x="280525" y="432283"/>
                  </a:lnTo>
                  <a:cubicBezTo>
                    <a:pt x="284916" y="419142"/>
                    <a:pt x="299138" y="412053"/>
                    <a:pt x="312291" y="416440"/>
                  </a:cubicBezTo>
                  <a:cubicBezTo>
                    <a:pt x="325445" y="420826"/>
                    <a:pt x="332541" y="435033"/>
                    <a:pt x="328150" y="448174"/>
                  </a:cubicBezTo>
                  <a:close/>
                  <a:moveTo>
                    <a:pt x="282240" y="292405"/>
                  </a:moveTo>
                  <a:cubicBezTo>
                    <a:pt x="286107" y="280510"/>
                    <a:pt x="298890" y="273992"/>
                    <a:pt x="310805" y="277856"/>
                  </a:cubicBezTo>
                  <a:cubicBezTo>
                    <a:pt x="322712" y="281719"/>
                    <a:pt x="329227" y="294498"/>
                    <a:pt x="325360" y="306393"/>
                  </a:cubicBezTo>
                  <a:cubicBezTo>
                    <a:pt x="321493" y="318287"/>
                    <a:pt x="308710" y="324805"/>
                    <a:pt x="296803" y="320942"/>
                  </a:cubicBezTo>
                  <a:cubicBezTo>
                    <a:pt x="289898" y="318696"/>
                    <a:pt x="284479" y="313291"/>
                    <a:pt x="282240" y="306393"/>
                  </a:cubicBezTo>
                  <a:cubicBezTo>
                    <a:pt x="280821" y="301835"/>
                    <a:pt x="280821" y="296963"/>
                    <a:pt x="282240" y="292405"/>
                  </a:cubicBezTo>
                  <a:close/>
                  <a:moveTo>
                    <a:pt x="269667" y="354351"/>
                  </a:moveTo>
                  <a:cubicBezTo>
                    <a:pt x="279306" y="357263"/>
                    <a:pt x="285935" y="366084"/>
                    <a:pt x="286050" y="376141"/>
                  </a:cubicBezTo>
                  <a:cubicBezTo>
                    <a:pt x="287107" y="383497"/>
                    <a:pt x="284469" y="390900"/>
                    <a:pt x="279002" y="395934"/>
                  </a:cubicBezTo>
                  <a:cubicBezTo>
                    <a:pt x="269667" y="405630"/>
                    <a:pt x="254227" y="405934"/>
                    <a:pt x="244521" y="396600"/>
                  </a:cubicBezTo>
                  <a:cubicBezTo>
                    <a:pt x="241302" y="393507"/>
                    <a:pt x="238996" y="389587"/>
                    <a:pt x="237853" y="385276"/>
                  </a:cubicBezTo>
                  <a:cubicBezTo>
                    <a:pt x="237853" y="384134"/>
                    <a:pt x="237282" y="383088"/>
                    <a:pt x="237091" y="381946"/>
                  </a:cubicBezTo>
                  <a:cubicBezTo>
                    <a:pt x="235863" y="374619"/>
                    <a:pt x="238244" y="367149"/>
                    <a:pt x="243473" y="361868"/>
                  </a:cubicBezTo>
                  <a:cubicBezTo>
                    <a:pt x="249588" y="353866"/>
                    <a:pt x="260228" y="350811"/>
                    <a:pt x="269667" y="354351"/>
                  </a:cubicBezTo>
                  <a:close/>
                  <a:moveTo>
                    <a:pt x="218708" y="285934"/>
                  </a:moveTo>
                  <a:lnTo>
                    <a:pt x="218708" y="285934"/>
                  </a:lnTo>
                  <a:cubicBezTo>
                    <a:pt x="225071" y="284631"/>
                    <a:pt x="231690" y="285934"/>
                    <a:pt x="237091" y="289550"/>
                  </a:cubicBezTo>
                  <a:cubicBezTo>
                    <a:pt x="242568" y="293042"/>
                    <a:pt x="246379" y="298609"/>
                    <a:pt x="247664" y="304965"/>
                  </a:cubicBezTo>
                  <a:cubicBezTo>
                    <a:pt x="249226" y="311836"/>
                    <a:pt x="247578" y="319048"/>
                    <a:pt x="243187" y="324567"/>
                  </a:cubicBezTo>
                  <a:cubicBezTo>
                    <a:pt x="238473" y="330295"/>
                    <a:pt x="231548" y="333750"/>
                    <a:pt x="224137" y="334083"/>
                  </a:cubicBezTo>
                  <a:cubicBezTo>
                    <a:pt x="213413" y="334644"/>
                    <a:pt x="203744" y="327679"/>
                    <a:pt x="200896" y="317335"/>
                  </a:cubicBezTo>
                  <a:cubicBezTo>
                    <a:pt x="200516" y="315994"/>
                    <a:pt x="200220" y="314624"/>
                    <a:pt x="200039" y="313244"/>
                  </a:cubicBezTo>
                  <a:cubicBezTo>
                    <a:pt x="198515" y="300816"/>
                    <a:pt x="206535" y="289208"/>
                    <a:pt x="218708" y="286220"/>
                  </a:cubicBezTo>
                  <a:close/>
                  <a:moveTo>
                    <a:pt x="140794" y="344835"/>
                  </a:moveTo>
                  <a:cubicBezTo>
                    <a:pt x="142775" y="337842"/>
                    <a:pt x="147566" y="331989"/>
                    <a:pt x="154034" y="328659"/>
                  </a:cubicBezTo>
                  <a:cubicBezTo>
                    <a:pt x="160539" y="325509"/>
                    <a:pt x="168073" y="325233"/>
                    <a:pt x="174798" y="327898"/>
                  </a:cubicBezTo>
                  <a:cubicBezTo>
                    <a:pt x="181123" y="330229"/>
                    <a:pt x="186142" y="335148"/>
                    <a:pt x="188609" y="341410"/>
                  </a:cubicBezTo>
                  <a:lnTo>
                    <a:pt x="188609" y="342647"/>
                  </a:lnTo>
                  <a:cubicBezTo>
                    <a:pt x="193915" y="355531"/>
                    <a:pt x="187761" y="370261"/>
                    <a:pt x="174865" y="375561"/>
                  </a:cubicBezTo>
                  <a:cubicBezTo>
                    <a:pt x="163282" y="380319"/>
                    <a:pt x="149947" y="375875"/>
                    <a:pt x="143556" y="365103"/>
                  </a:cubicBezTo>
                  <a:lnTo>
                    <a:pt x="142699" y="363771"/>
                  </a:lnTo>
                  <a:cubicBezTo>
                    <a:pt x="141641" y="362011"/>
                    <a:pt x="140813" y="360127"/>
                    <a:pt x="140222" y="358157"/>
                  </a:cubicBezTo>
                  <a:cubicBezTo>
                    <a:pt x="139117" y="353751"/>
                    <a:pt x="139317" y="349127"/>
                    <a:pt x="140794" y="344835"/>
                  </a:cubicBezTo>
                  <a:close/>
                  <a:moveTo>
                    <a:pt x="104884" y="395267"/>
                  </a:moveTo>
                  <a:cubicBezTo>
                    <a:pt x="109799" y="388797"/>
                    <a:pt x="117629" y="385219"/>
                    <a:pt x="125744" y="385752"/>
                  </a:cubicBezTo>
                  <a:cubicBezTo>
                    <a:pt x="139298" y="386513"/>
                    <a:pt x="149661" y="398103"/>
                    <a:pt x="148909" y="411634"/>
                  </a:cubicBezTo>
                  <a:cubicBezTo>
                    <a:pt x="148280" y="422710"/>
                    <a:pt x="140318" y="431988"/>
                    <a:pt x="129459" y="434281"/>
                  </a:cubicBezTo>
                  <a:cubicBezTo>
                    <a:pt x="123315" y="435632"/>
                    <a:pt x="116886" y="434433"/>
                    <a:pt x="111647" y="430951"/>
                  </a:cubicBezTo>
                  <a:cubicBezTo>
                    <a:pt x="105589" y="428743"/>
                    <a:pt x="100969" y="423748"/>
                    <a:pt x="99265" y="417534"/>
                  </a:cubicBezTo>
                  <a:lnTo>
                    <a:pt x="99265" y="416963"/>
                  </a:lnTo>
                  <a:cubicBezTo>
                    <a:pt x="97188" y="409303"/>
                    <a:pt x="99322" y="401120"/>
                    <a:pt x="104884" y="3954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3900826" y="3066642"/>
              <a:ext cx="222696" cy="178367"/>
            </a:xfrm>
            <a:custGeom>
              <a:rect b="b" l="l" r="r" t="t"/>
              <a:pathLst>
                <a:path extrusionOk="0" h="306209" w="382310">
                  <a:moveTo>
                    <a:pt x="278393" y="162049"/>
                  </a:moveTo>
                  <a:lnTo>
                    <a:pt x="284965" y="156721"/>
                  </a:lnTo>
                  <a:cubicBezTo>
                    <a:pt x="315150" y="130800"/>
                    <a:pt x="347744" y="107830"/>
                    <a:pt x="382310" y="88114"/>
                  </a:cubicBezTo>
                  <a:cubicBezTo>
                    <a:pt x="350678" y="91635"/>
                    <a:pt x="318883" y="93509"/>
                    <a:pt x="287060" y="93728"/>
                  </a:cubicBezTo>
                  <a:cubicBezTo>
                    <a:pt x="220385" y="93728"/>
                    <a:pt x="142471" y="83642"/>
                    <a:pt x="91226" y="41868"/>
                  </a:cubicBezTo>
                  <a:cubicBezTo>
                    <a:pt x="75805" y="29374"/>
                    <a:pt x="61699" y="15349"/>
                    <a:pt x="49126" y="0"/>
                  </a:cubicBezTo>
                  <a:lnTo>
                    <a:pt x="47411" y="9516"/>
                  </a:lnTo>
                  <a:cubicBezTo>
                    <a:pt x="38020" y="61404"/>
                    <a:pt x="22246" y="111931"/>
                    <a:pt x="453" y="159956"/>
                  </a:cubicBezTo>
                  <a:cubicBezTo>
                    <a:pt x="-518" y="162097"/>
                    <a:pt x="110" y="164618"/>
                    <a:pt x="1977" y="166046"/>
                  </a:cubicBezTo>
                  <a:cubicBezTo>
                    <a:pt x="29409" y="184601"/>
                    <a:pt x="74462" y="219238"/>
                    <a:pt x="87702" y="235604"/>
                  </a:cubicBezTo>
                  <a:cubicBezTo>
                    <a:pt x="109476" y="264018"/>
                    <a:pt x="136508" y="287987"/>
                    <a:pt x="167331" y="306209"/>
                  </a:cubicBezTo>
                  <a:cubicBezTo>
                    <a:pt x="191143" y="236080"/>
                    <a:pt x="249056" y="186695"/>
                    <a:pt x="278393" y="1620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3901213" y="2811286"/>
              <a:ext cx="360184" cy="283145"/>
            </a:xfrm>
            <a:custGeom>
              <a:rect b="b" l="l" r="r" t="t"/>
              <a:pathLst>
                <a:path extrusionOk="0" h="486085" w="618342">
                  <a:moveTo>
                    <a:pt x="45604" y="334363"/>
                  </a:moveTo>
                  <a:cubicBezTo>
                    <a:pt x="50719" y="352157"/>
                    <a:pt x="58149" y="369208"/>
                    <a:pt x="67702" y="385080"/>
                  </a:cubicBezTo>
                  <a:cubicBezTo>
                    <a:pt x="81504" y="407956"/>
                    <a:pt x="99316" y="428167"/>
                    <a:pt x="120280" y="444743"/>
                  </a:cubicBezTo>
                  <a:cubicBezTo>
                    <a:pt x="190384" y="501836"/>
                    <a:pt x="339927" y="484993"/>
                    <a:pt x="388981" y="479379"/>
                  </a:cubicBezTo>
                  <a:lnTo>
                    <a:pt x="399362" y="478237"/>
                  </a:lnTo>
                  <a:cubicBezTo>
                    <a:pt x="428700" y="475192"/>
                    <a:pt x="501375" y="462442"/>
                    <a:pt x="563383" y="450452"/>
                  </a:cubicBezTo>
                  <a:cubicBezTo>
                    <a:pt x="561945" y="441384"/>
                    <a:pt x="561211" y="432230"/>
                    <a:pt x="561193" y="423047"/>
                  </a:cubicBezTo>
                  <a:cubicBezTo>
                    <a:pt x="561097" y="422771"/>
                    <a:pt x="561097" y="422467"/>
                    <a:pt x="561193" y="422191"/>
                  </a:cubicBezTo>
                  <a:cubicBezTo>
                    <a:pt x="561317" y="371007"/>
                    <a:pt x="581890" y="321992"/>
                    <a:pt x="618343" y="286024"/>
                  </a:cubicBezTo>
                  <a:cubicBezTo>
                    <a:pt x="616247" y="282123"/>
                    <a:pt x="614152" y="278316"/>
                    <a:pt x="611865" y="274510"/>
                  </a:cubicBezTo>
                  <a:cubicBezTo>
                    <a:pt x="561087" y="186368"/>
                    <a:pt x="489050" y="112308"/>
                    <a:pt x="402315" y="59079"/>
                  </a:cubicBezTo>
                  <a:lnTo>
                    <a:pt x="394981" y="54416"/>
                  </a:lnTo>
                  <a:cubicBezTo>
                    <a:pt x="357929" y="31579"/>
                    <a:pt x="301160" y="-3438"/>
                    <a:pt x="238866" y="273"/>
                  </a:cubicBezTo>
                  <a:cubicBezTo>
                    <a:pt x="223245" y="977"/>
                    <a:pt x="207844" y="4193"/>
                    <a:pt x="193242" y="9788"/>
                  </a:cubicBezTo>
                  <a:cubicBezTo>
                    <a:pt x="166648" y="20921"/>
                    <a:pt x="142893" y="37869"/>
                    <a:pt x="123709" y="59364"/>
                  </a:cubicBezTo>
                  <a:cubicBezTo>
                    <a:pt x="87552" y="97616"/>
                    <a:pt x="46795" y="131235"/>
                    <a:pt x="2360" y="159467"/>
                  </a:cubicBezTo>
                  <a:cubicBezTo>
                    <a:pt x="303" y="160695"/>
                    <a:pt x="-545" y="163245"/>
                    <a:pt x="360" y="165462"/>
                  </a:cubicBezTo>
                  <a:cubicBezTo>
                    <a:pt x="12552" y="195055"/>
                    <a:pt x="31602" y="248913"/>
                    <a:pt x="33698" y="270609"/>
                  </a:cubicBezTo>
                  <a:cubicBezTo>
                    <a:pt x="35460" y="292209"/>
                    <a:pt x="39451" y="313581"/>
                    <a:pt x="45604" y="334363"/>
                  </a:cubicBezTo>
                  <a:close/>
                  <a:moveTo>
                    <a:pt x="350404" y="395357"/>
                  </a:moveTo>
                  <a:cubicBezTo>
                    <a:pt x="349766" y="401599"/>
                    <a:pt x="346603" y="407309"/>
                    <a:pt x="341641" y="411153"/>
                  </a:cubicBezTo>
                  <a:cubicBezTo>
                    <a:pt x="337574" y="416425"/>
                    <a:pt x="331145" y="419317"/>
                    <a:pt x="324496" y="418861"/>
                  </a:cubicBezTo>
                  <a:cubicBezTo>
                    <a:pt x="316581" y="418394"/>
                    <a:pt x="309504" y="413751"/>
                    <a:pt x="305922" y="406681"/>
                  </a:cubicBezTo>
                  <a:cubicBezTo>
                    <a:pt x="304284" y="404406"/>
                    <a:pt x="303056" y="401866"/>
                    <a:pt x="302303" y="399163"/>
                  </a:cubicBezTo>
                  <a:cubicBezTo>
                    <a:pt x="300760" y="394130"/>
                    <a:pt x="300998" y="388725"/>
                    <a:pt x="302969" y="383843"/>
                  </a:cubicBezTo>
                  <a:cubicBezTo>
                    <a:pt x="307703" y="371083"/>
                    <a:pt x="321896" y="364565"/>
                    <a:pt x="334679" y="369294"/>
                  </a:cubicBezTo>
                  <a:cubicBezTo>
                    <a:pt x="345375" y="373262"/>
                    <a:pt x="351957" y="384034"/>
                    <a:pt x="350594" y="395357"/>
                  </a:cubicBezTo>
                  <a:close/>
                  <a:moveTo>
                    <a:pt x="399362" y="336456"/>
                  </a:moveTo>
                  <a:cubicBezTo>
                    <a:pt x="391466" y="347742"/>
                    <a:pt x="375912" y="350501"/>
                    <a:pt x="364616" y="342613"/>
                  </a:cubicBezTo>
                  <a:cubicBezTo>
                    <a:pt x="364320" y="342403"/>
                    <a:pt x="364025" y="342194"/>
                    <a:pt x="363739" y="341975"/>
                  </a:cubicBezTo>
                  <a:lnTo>
                    <a:pt x="363739" y="341975"/>
                  </a:lnTo>
                  <a:cubicBezTo>
                    <a:pt x="359196" y="338730"/>
                    <a:pt x="355852" y="334087"/>
                    <a:pt x="354214" y="328749"/>
                  </a:cubicBezTo>
                  <a:cubicBezTo>
                    <a:pt x="353338" y="325656"/>
                    <a:pt x="353081" y="322421"/>
                    <a:pt x="353452" y="319233"/>
                  </a:cubicBezTo>
                  <a:cubicBezTo>
                    <a:pt x="354642" y="309784"/>
                    <a:pt x="360662" y="301639"/>
                    <a:pt x="369359" y="297728"/>
                  </a:cubicBezTo>
                  <a:cubicBezTo>
                    <a:pt x="377570" y="294198"/>
                    <a:pt x="387056" y="295397"/>
                    <a:pt x="394124" y="300868"/>
                  </a:cubicBezTo>
                  <a:cubicBezTo>
                    <a:pt x="405249" y="308994"/>
                    <a:pt x="407678" y="324590"/>
                    <a:pt x="399553" y="335704"/>
                  </a:cubicBezTo>
                  <a:cubicBezTo>
                    <a:pt x="399362" y="335961"/>
                    <a:pt x="399172" y="336209"/>
                    <a:pt x="398982" y="336456"/>
                  </a:cubicBezTo>
                  <a:close/>
                  <a:moveTo>
                    <a:pt x="446321" y="402113"/>
                  </a:moveTo>
                  <a:cubicBezTo>
                    <a:pt x="444845" y="403788"/>
                    <a:pt x="443178" y="405282"/>
                    <a:pt x="441368" y="406586"/>
                  </a:cubicBezTo>
                  <a:cubicBezTo>
                    <a:pt x="430643" y="414464"/>
                    <a:pt x="415565" y="412162"/>
                    <a:pt x="407678" y="401447"/>
                  </a:cubicBezTo>
                  <a:cubicBezTo>
                    <a:pt x="405992" y="399154"/>
                    <a:pt x="404725" y="396575"/>
                    <a:pt x="403935" y="393835"/>
                  </a:cubicBezTo>
                  <a:cubicBezTo>
                    <a:pt x="402458" y="389058"/>
                    <a:pt x="402458" y="383958"/>
                    <a:pt x="403935" y="379181"/>
                  </a:cubicBezTo>
                  <a:cubicBezTo>
                    <a:pt x="404811" y="376821"/>
                    <a:pt x="405935" y="374556"/>
                    <a:pt x="407268" y="372425"/>
                  </a:cubicBezTo>
                  <a:cubicBezTo>
                    <a:pt x="410412" y="366782"/>
                    <a:pt x="415879" y="362814"/>
                    <a:pt x="422223" y="361577"/>
                  </a:cubicBezTo>
                  <a:cubicBezTo>
                    <a:pt x="429300" y="360016"/>
                    <a:pt x="436710" y="361539"/>
                    <a:pt x="442606" y="365764"/>
                  </a:cubicBezTo>
                  <a:cubicBezTo>
                    <a:pt x="448188" y="370265"/>
                    <a:pt x="451636" y="376888"/>
                    <a:pt x="452131" y="384034"/>
                  </a:cubicBezTo>
                  <a:cubicBezTo>
                    <a:pt x="452855" y="390676"/>
                    <a:pt x="450578" y="397298"/>
                    <a:pt x="445940" y="402113"/>
                  </a:cubicBezTo>
                  <a:close/>
                  <a:moveTo>
                    <a:pt x="469943" y="319709"/>
                  </a:moveTo>
                  <a:cubicBezTo>
                    <a:pt x="462037" y="331051"/>
                    <a:pt x="446416" y="333839"/>
                    <a:pt x="435072" y="325941"/>
                  </a:cubicBezTo>
                  <a:cubicBezTo>
                    <a:pt x="434786" y="325742"/>
                    <a:pt x="434500" y="325532"/>
                    <a:pt x="434224" y="325323"/>
                  </a:cubicBezTo>
                  <a:lnTo>
                    <a:pt x="434224" y="325323"/>
                  </a:lnTo>
                  <a:cubicBezTo>
                    <a:pt x="422994" y="317244"/>
                    <a:pt x="420451" y="301601"/>
                    <a:pt x="428538" y="290391"/>
                  </a:cubicBezTo>
                  <a:cubicBezTo>
                    <a:pt x="428747" y="290106"/>
                    <a:pt x="428957" y="289821"/>
                    <a:pt x="429176" y="289545"/>
                  </a:cubicBezTo>
                  <a:cubicBezTo>
                    <a:pt x="437510" y="278297"/>
                    <a:pt x="453398" y="275937"/>
                    <a:pt x="464657" y="284263"/>
                  </a:cubicBezTo>
                  <a:cubicBezTo>
                    <a:pt x="475915" y="292589"/>
                    <a:pt x="478277" y="308461"/>
                    <a:pt x="469943" y="319709"/>
                  </a:cubicBezTo>
                  <a:close/>
                  <a:moveTo>
                    <a:pt x="485850" y="256811"/>
                  </a:moveTo>
                  <a:cubicBezTo>
                    <a:pt x="487012" y="247429"/>
                    <a:pt x="493013" y="239331"/>
                    <a:pt x="501661" y="235496"/>
                  </a:cubicBezTo>
                  <a:cubicBezTo>
                    <a:pt x="514568" y="230234"/>
                    <a:pt x="529303" y="236419"/>
                    <a:pt x="534570" y="249313"/>
                  </a:cubicBezTo>
                  <a:cubicBezTo>
                    <a:pt x="536104" y="253072"/>
                    <a:pt x="536713" y="257144"/>
                    <a:pt x="536332" y="261188"/>
                  </a:cubicBezTo>
                  <a:cubicBezTo>
                    <a:pt x="535170" y="270571"/>
                    <a:pt x="529170" y="278668"/>
                    <a:pt x="520521" y="282503"/>
                  </a:cubicBezTo>
                  <a:cubicBezTo>
                    <a:pt x="512386" y="286024"/>
                    <a:pt x="502976" y="284863"/>
                    <a:pt x="495946" y="279458"/>
                  </a:cubicBezTo>
                  <a:cubicBezTo>
                    <a:pt x="491403" y="276261"/>
                    <a:pt x="488050" y="271636"/>
                    <a:pt x="486421" y="266327"/>
                  </a:cubicBezTo>
                  <a:cubicBezTo>
                    <a:pt x="485478" y="263244"/>
                    <a:pt x="485154" y="260018"/>
                    <a:pt x="485469" y="256811"/>
                  </a:cubicBezTo>
                  <a:close/>
                  <a:moveTo>
                    <a:pt x="483944" y="346067"/>
                  </a:moveTo>
                  <a:cubicBezTo>
                    <a:pt x="485040" y="336932"/>
                    <a:pt x="490860" y="329053"/>
                    <a:pt x="499280" y="325323"/>
                  </a:cubicBezTo>
                  <a:cubicBezTo>
                    <a:pt x="511834" y="320166"/>
                    <a:pt x="526188" y="326151"/>
                    <a:pt x="531360" y="338683"/>
                  </a:cubicBezTo>
                  <a:cubicBezTo>
                    <a:pt x="532875" y="342375"/>
                    <a:pt x="533475" y="346381"/>
                    <a:pt x="533094" y="350349"/>
                  </a:cubicBezTo>
                  <a:cubicBezTo>
                    <a:pt x="531960" y="359493"/>
                    <a:pt x="526102" y="367372"/>
                    <a:pt x="517663" y="371092"/>
                  </a:cubicBezTo>
                  <a:cubicBezTo>
                    <a:pt x="509748" y="374489"/>
                    <a:pt x="500613" y="373357"/>
                    <a:pt x="493756" y="368143"/>
                  </a:cubicBezTo>
                  <a:cubicBezTo>
                    <a:pt x="489393" y="364984"/>
                    <a:pt x="486212" y="360464"/>
                    <a:pt x="484707" y="355297"/>
                  </a:cubicBezTo>
                  <a:cubicBezTo>
                    <a:pt x="483707" y="352328"/>
                    <a:pt x="483316" y="349188"/>
                    <a:pt x="483564" y="346067"/>
                  </a:cubicBezTo>
                  <a:close/>
                  <a:moveTo>
                    <a:pt x="438987" y="169934"/>
                  </a:moveTo>
                  <a:cubicBezTo>
                    <a:pt x="446769" y="159144"/>
                    <a:pt x="461828" y="156708"/>
                    <a:pt x="472629" y="164482"/>
                  </a:cubicBezTo>
                  <a:cubicBezTo>
                    <a:pt x="479601" y="169497"/>
                    <a:pt x="483364" y="177851"/>
                    <a:pt x="482516" y="186396"/>
                  </a:cubicBezTo>
                  <a:cubicBezTo>
                    <a:pt x="481392" y="195370"/>
                    <a:pt x="475648" y="203096"/>
                    <a:pt x="467371" y="206760"/>
                  </a:cubicBezTo>
                  <a:cubicBezTo>
                    <a:pt x="459541" y="210100"/>
                    <a:pt x="450512" y="208977"/>
                    <a:pt x="443749" y="203810"/>
                  </a:cubicBezTo>
                  <a:cubicBezTo>
                    <a:pt x="433138" y="196235"/>
                    <a:pt x="430681" y="181496"/>
                    <a:pt x="438263" y="170886"/>
                  </a:cubicBezTo>
                  <a:cubicBezTo>
                    <a:pt x="438501" y="170562"/>
                    <a:pt x="438739" y="170248"/>
                    <a:pt x="438987" y="169934"/>
                  </a:cubicBezTo>
                  <a:close/>
                  <a:moveTo>
                    <a:pt x="400411" y="207997"/>
                  </a:moveTo>
                  <a:cubicBezTo>
                    <a:pt x="408411" y="204533"/>
                    <a:pt x="417669" y="205665"/>
                    <a:pt x="424604" y="210946"/>
                  </a:cubicBezTo>
                  <a:cubicBezTo>
                    <a:pt x="431509" y="216151"/>
                    <a:pt x="435129" y="224630"/>
                    <a:pt x="434129" y="233213"/>
                  </a:cubicBezTo>
                  <a:cubicBezTo>
                    <a:pt x="432976" y="242424"/>
                    <a:pt x="427090" y="250360"/>
                    <a:pt x="418603" y="254147"/>
                  </a:cubicBezTo>
                  <a:cubicBezTo>
                    <a:pt x="410583" y="257563"/>
                    <a:pt x="401334" y="256402"/>
                    <a:pt x="394410" y="251102"/>
                  </a:cubicBezTo>
                  <a:lnTo>
                    <a:pt x="394410" y="251102"/>
                  </a:lnTo>
                  <a:cubicBezTo>
                    <a:pt x="390047" y="247943"/>
                    <a:pt x="386866" y="243423"/>
                    <a:pt x="385361" y="238256"/>
                  </a:cubicBezTo>
                  <a:cubicBezTo>
                    <a:pt x="384399" y="235182"/>
                    <a:pt x="384103" y="231938"/>
                    <a:pt x="384503" y="228740"/>
                  </a:cubicBezTo>
                  <a:cubicBezTo>
                    <a:pt x="385789" y="219539"/>
                    <a:pt x="391838" y="211689"/>
                    <a:pt x="400411" y="208092"/>
                  </a:cubicBezTo>
                  <a:close/>
                  <a:moveTo>
                    <a:pt x="340784" y="154614"/>
                  </a:moveTo>
                  <a:cubicBezTo>
                    <a:pt x="341908" y="145518"/>
                    <a:pt x="347728" y="137677"/>
                    <a:pt x="356119" y="133966"/>
                  </a:cubicBezTo>
                  <a:cubicBezTo>
                    <a:pt x="364025" y="130512"/>
                    <a:pt x="373198" y="131644"/>
                    <a:pt x="380027" y="136916"/>
                  </a:cubicBezTo>
                  <a:cubicBezTo>
                    <a:pt x="390495" y="145708"/>
                    <a:pt x="391838" y="161323"/>
                    <a:pt x="383037" y="171771"/>
                  </a:cubicBezTo>
                  <a:cubicBezTo>
                    <a:pt x="374988" y="181324"/>
                    <a:pt x="361072" y="183399"/>
                    <a:pt x="350594" y="176595"/>
                  </a:cubicBezTo>
                  <a:cubicBezTo>
                    <a:pt x="346261" y="173446"/>
                    <a:pt x="343089" y="168973"/>
                    <a:pt x="341546" y="163844"/>
                  </a:cubicBezTo>
                  <a:cubicBezTo>
                    <a:pt x="340689" y="160885"/>
                    <a:pt x="340422" y="157774"/>
                    <a:pt x="340784" y="154710"/>
                  </a:cubicBezTo>
                  <a:close/>
                  <a:moveTo>
                    <a:pt x="318019" y="237495"/>
                  </a:moveTo>
                  <a:cubicBezTo>
                    <a:pt x="326830" y="226504"/>
                    <a:pt x="342898" y="224725"/>
                    <a:pt x="353900" y="233527"/>
                  </a:cubicBezTo>
                  <a:cubicBezTo>
                    <a:pt x="356624" y="235706"/>
                    <a:pt x="358872" y="238418"/>
                    <a:pt x="360501" y="241491"/>
                  </a:cubicBezTo>
                  <a:cubicBezTo>
                    <a:pt x="366778" y="253509"/>
                    <a:pt x="362120" y="268344"/>
                    <a:pt x="350081" y="274615"/>
                  </a:cubicBezTo>
                  <a:cubicBezTo>
                    <a:pt x="345204" y="277155"/>
                    <a:pt x="339622" y="277993"/>
                    <a:pt x="334212" y="276984"/>
                  </a:cubicBezTo>
                  <a:cubicBezTo>
                    <a:pt x="326840" y="275909"/>
                    <a:pt x="320448" y="271341"/>
                    <a:pt x="317067" y="264709"/>
                  </a:cubicBezTo>
                  <a:cubicBezTo>
                    <a:pt x="315647" y="262720"/>
                    <a:pt x="314580" y="260494"/>
                    <a:pt x="313923" y="258143"/>
                  </a:cubicBezTo>
                  <a:cubicBezTo>
                    <a:pt x="312018" y="250997"/>
                    <a:pt x="313523" y="243375"/>
                    <a:pt x="318019" y="237495"/>
                  </a:cubicBezTo>
                  <a:close/>
                  <a:moveTo>
                    <a:pt x="308494" y="331889"/>
                  </a:moveTo>
                  <a:cubicBezTo>
                    <a:pt x="310609" y="345106"/>
                    <a:pt x="301979" y="357666"/>
                    <a:pt x="288873" y="360435"/>
                  </a:cubicBezTo>
                  <a:lnTo>
                    <a:pt x="285539" y="346923"/>
                  </a:lnTo>
                  <a:lnTo>
                    <a:pt x="287349" y="360816"/>
                  </a:lnTo>
                  <a:cubicBezTo>
                    <a:pt x="280786" y="362414"/>
                    <a:pt x="273852" y="361139"/>
                    <a:pt x="268299" y="357295"/>
                  </a:cubicBezTo>
                  <a:cubicBezTo>
                    <a:pt x="263212" y="353813"/>
                    <a:pt x="259450" y="348712"/>
                    <a:pt x="257631" y="342831"/>
                  </a:cubicBezTo>
                  <a:cubicBezTo>
                    <a:pt x="257631" y="341785"/>
                    <a:pt x="257154" y="340738"/>
                    <a:pt x="256964" y="339691"/>
                  </a:cubicBezTo>
                  <a:cubicBezTo>
                    <a:pt x="256030" y="332526"/>
                    <a:pt x="258098" y="325294"/>
                    <a:pt x="262679" y="319709"/>
                  </a:cubicBezTo>
                  <a:cubicBezTo>
                    <a:pt x="266832" y="314504"/>
                    <a:pt x="272985" y="311287"/>
                    <a:pt x="279633" y="310859"/>
                  </a:cubicBezTo>
                  <a:lnTo>
                    <a:pt x="281157" y="310859"/>
                  </a:lnTo>
                  <a:cubicBezTo>
                    <a:pt x="294407" y="309537"/>
                    <a:pt x="306389" y="318757"/>
                    <a:pt x="308494" y="331889"/>
                  </a:cubicBezTo>
                  <a:close/>
                  <a:moveTo>
                    <a:pt x="252964" y="185445"/>
                  </a:moveTo>
                  <a:cubicBezTo>
                    <a:pt x="254040" y="176862"/>
                    <a:pt x="259535" y="169468"/>
                    <a:pt x="267441" y="165938"/>
                  </a:cubicBezTo>
                  <a:cubicBezTo>
                    <a:pt x="279243" y="161038"/>
                    <a:pt x="292788" y="166623"/>
                    <a:pt x="297693" y="178413"/>
                  </a:cubicBezTo>
                  <a:cubicBezTo>
                    <a:pt x="299169" y="181962"/>
                    <a:pt x="299741" y="185816"/>
                    <a:pt x="299350" y="189632"/>
                  </a:cubicBezTo>
                  <a:cubicBezTo>
                    <a:pt x="298322" y="198205"/>
                    <a:pt x="292864" y="205618"/>
                    <a:pt x="284967" y="209138"/>
                  </a:cubicBezTo>
                  <a:cubicBezTo>
                    <a:pt x="273042" y="214029"/>
                    <a:pt x="259412" y="208339"/>
                    <a:pt x="254516" y="196435"/>
                  </a:cubicBezTo>
                  <a:cubicBezTo>
                    <a:pt x="254211" y="195703"/>
                    <a:pt x="253954" y="194960"/>
                    <a:pt x="253725" y="194199"/>
                  </a:cubicBezTo>
                  <a:cubicBezTo>
                    <a:pt x="252849" y="191373"/>
                    <a:pt x="252592" y="188385"/>
                    <a:pt x="252964" y="185445"/>
                  </a:cubicBezTo>
                  <a:close/>
                  <a:moveTo>
                    <a:pt x="236676" y="264804"/>
                  </a:moveTo>
                  <a:cubicBezTo>
                    <a:pt x="238219" y="251387"/>
                    <a:pt x="250287" y="241720"/>
                    <a:pt x="263727" y="243109"/>
                  </a:cubicBezTo>
                  <a:cubicBezTo>
                    <a:pt x="270756" y="243822"/>
                    <a:pt x="277109" y="247629"/>
                    <a:pt x="281062" y="253481"/>
                  </a:cubicBezTo>
                  <a:cubicBezTo>
                    <a:pt x="285291" y="259809"/>
                    <a:pt x="286510" y="267678"/>
                    <a:pt x="284396" y="274986"/>
                  </a:cubicBezTo>
                  <a:cubicBezTo>
                    <a:pt x="281138" y="286833"/>
                    <a:pt x="269175" y="294064"/>
                    <a:pt x="257154" y="291448"/>
                  </a:cubicBezTo>
                  <a:cubicBezTo>
                    <a:pt x="247830" y="289792"/>
                    <a:pt x="240219" y="283074"/>
                    <a:pt x="237438" y="274034"/>
                  </a:cubicBezTo>
                  <a:cubicBezTo>
                    <a:pt x="236657" y="271027"/>
                    <a:pt x="236399" y="267906"/>
                    <a:pt x="236676" y="2648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4019394" y="3102339"/>
              <a:ext cx="309738" cy="323544"/>
            </a:xfrm>
            <a:custGeom>
              <a:rect b="b" l="l" r="r" t="t"/>
              <a:pathLst>
                <a:path extrusionOk="0" h="555440" w="531739">
                  <a:moveTo>
                    <a:pt x="507164" y="274142"/>
                  </a:moveTo>
                  <a:lnTo>
                    <a:pt x="509260" y="263961"/>
                  </a:lnTo>
                  <a:cubicBezTo>
                    <a:pt x="515070" y="237032"/>
                    <a:pt x="524309" y="171946"/>
                    <a:pt x="531739" y="113330"/>
                  </a:cubicBezTo>
                  <a:cubicBezTo>
                    <a:pt x="512222" y="111398"/>
                    <a:pt x="493115" y="106517"/>
                    <a:pt x="475065" y="98866"/>
                  </a:cubicBezTo>
                  <a:cubicBezTo>
                    <a:pt x="464569" y="94328"/>
                    <a:pt x="454462" y="88923"/>
                    <a:pt x="444871" y="82690"/>
                  </a:cubicBezTo>
                  <a:cubicBezTo>
                    <a:pt x="431002" y="73631"/>
                    <a:pt x="418354" y="62822"/>
                    <a:pt x="407247" y="50528"/>
                  </a:cubicBezTo>
                  <a:cubicBezTo>
                    <a:pt x="393950" y="35407"/>
                    <a:pt x="383006" y="18374"/>
                    <a:pt x="374767" y="0"/>
                  </a:cubicBezTo>
                  <a:cubicBezTo>
                    <a:pt x="277535" y="21201"/>
                    <a:pt x="187039" y="66047"/>
                    <a:pt x="111305" y="130553"/>
                  </a:cubicBezTo>
                  <a:lnTo>
                    <a:pt x="104733" y="136262"/>
                  </a:lnTo>
                  <a:cubicBezTo>
                    <a:pt x="72539" y="163477"/>
                    <a:pt x="23485" y="204964"/>
                    <a:pt x="6149" y="262724"/>
                  </a:cubicBezTo>
                  <a:cubicBezTo>
                    <a:pt x="1682" y="277853"/>
                    <a:pt x="-366" y="293583"/>
                    <a:pt x="53" y="309350"/>
                  </a:cubicBezTo>
                  <a:cubicBezTo>
                    <a:pt x="1473" y="339876"/>
                    <a:pt x="10398" y="369592"/>
                    <a:pt x="26057" y="395846"/>
                  </a:cubicBezTo>
                  <a:cubicBezTo>
                    <a:pt x="51050" y="442196"/>
                    <a:pt x="70243" y="491448"/>
                    <a:pt x="83207" y="542480"/>
                  </a:cubicBezTo>
                  <a:cubicBezTo>
                    <a:pt x="83673" y="544821"/>
                    <a:pt x="85769" y="546477"/>
                    <a:pt x="88160" y="546381"/>
                  </a:cubicBezTo>
                  <a:cubicBezTo>
                    <a:pt x="121211" y="543622"/>
                    <a:pt x="177980" y="542480"/>
                    <a:pt x="198554" y="547143"/>
                  </a:cubicBezTo>
                  <a:cubicBezTo>
                    <a:pt x="226082" y="553718"/>
                    <a:pt x="254390" y="556401"/>
                    <a:pt x="282660" y="555136"/>
                  </a:cubicBezTo>
                  <a:cubicBezTo>
                    <a:pt x="300396" y="554222"/>
                    <a:pt x="317940" y="551025"/>
                    <a:pt x="334857" y="545620"/>
                  </a:cubicBezTo>
                  <a:cubicBezTo>
                    <a:pt x="354698" y="539159"/>
                    <a:pt x="373595" y="530100"/>
                    <a:pt x="391055" y="518691"/>
                  </a:cubicBezTo>
                  <a:cubicBezTo>
                    <a:pt x="467255" y="469782"/>
                    <a:pt x="497259" y="322481"/>
                    <a:pt x="507164" y="274142"/>
                  </a:cubicBezTo>
                  <a:close/>
                  <a:moveTo>
                    <a:pt x="451729" y="182413"/>
                  </a:moveTo>
                  <a:cubicBezTo>
                    <a:pt x="452815" y="184354"/>
                    <a:pt x="453701" y="186390"/>
                    <a:pt x="454396" y="188503"/>
                  </a:cubicBezTo>
                  <a:cubicBezTo>
                    <a:pt x="458549" y="201187"/>
                    <a:pt x="451614" y="214842"/>
                    <a:pt x="438918" y="218990"/>
                  </a:cubicBezTo>
                  <a:cubicBezTo>
                    <a:pt x="431412" y="221436"/>
                    <a:pt x="423182" y="220075"/>
                    <a:pt x="416868" y="215336"/>
                  </a:cubicBezTo>
                  <a:cubicBezTo>
                    <a:pt x="414876" y="213785"/>
                    <a:pt x="413057" y="212035"/>
                    <a:pt x="411438" y="210103"/>
                  </a:cubicBezTo>
                  <a:cubicBezTo>
                    <a:pt x="409142" y="207638"/>
                    <a:pt x="407447" y="204669"/>
                    <a:pt x="406485" y="201444"/>
                  </a:cubicBezTo>
                  <a:cubicBezTo>
                    <a:pt x="405694" y="198532"/>
                    <a:pt x="405437" y="195506"/>
                    <a:pt x="405723" y="192499"/>
                  </a:cubicBezTo>
                  <a:cubicBezTo>
                    <a:pt x="406819" y="178930"/>
                    <a:pt x="418706" y="168815"/>
                    <a:pt x="432288" y="169909"/>
                  </a:cubicBezTo>
                  <a:cubicBezTo>
                    <a:pt x="433708" y="170023"/>
                    <a:pt x="435108" y="170261"/>
                    <a:pt x="436489" y="170614"/>
                  </a:cubicBezTo>
                  <a:cubicBezTo>
                    <a:pt x="443061" y="172107"/>
                    <a:pt x="448643" y="176427"/>
                    <a:pt x="451729" y="182413"/>
                  </a:cubicBezTo>
                  <a:close/>
                  <a:moveTo>
                    <a:pt x="405151" y="86496"/>
                  </a:moveTo>
                  <a:cubicBezTo>
                    <a:pt x="412162" y="81424"/>
                    <a:pt x="421354" y="80482"/>
                    <a:pt x="429250" y="84022"/>
                  </a:cubicBezTo>
                  <a:cubicBezTo>
                    <a:pt x="437565" y="87952"/>
                    <a:pt x="443233" y="95917"/>
                    <a:pt x="444204" y="105051"/>
                  </a:cubicBezTo>
                  <a:cubicBezTo>
                    <a:pt x="445385" y="118449"/>
                    <a:pt x="435470" y="130277"/>
                    <a:pt x="422059" y="131457"/>
                  </a:cubicBezTo>
                  <a:cubicBezTo>
                    <a:pt x="413238" y="132237"/>
                    <a:pt x="404685" y="128174"/>
                    <a:pt x="399722" y="120847"/>
                  </a:cubicBezTo>
                  <a:cubicBezTo>
                    <a:pt x="397951" y="118440"/>
                    <a:pt x="396627" y="115728"/>
                    <a:pt x="395817" y="112854"/>
                  </a:cubicBezTo>
                  <a:cubicBezTo>
                    <a:pt x="393007" y="103034"/>
                    <a:pt x="396760" y="92520"/>
                    <a:pt x="405151" y="86687"/>
                  </a:cubicBezTo>
                  <a:close/>
                  <a:moveTo>
                    <a:pt x="178933" y="163382"/>
                  </a:moveTo>
                  <a:cubicBezTo>
                    <a:pt x="189953" y="155284"/>
                    <a:pt x="205450" y="157653"/>
                    <a:pt x="213556" y="168663"/>
                  </a:cubicBezTo>
                  <a:cubicBezTo>
                    <a:pt x="221653" y="179672"/>
                    <a:pt x="219290" y="195154"/>
                    <a:pt x="208270" y="203252"/>
                  </a:cubicBezTo>
                  <a:cubicBezTo>
                    <a:pt x="197250" y="211340"/>
                    <a:pt x="181752" y="208980"/>
                    <a:pt x="173646" y="197971"/>
                  </a:cubicBezTo>
                  <a:cubicBezTo>
                    <a:pt x="173570" y="197856"/>
                    <a:pt x="173485" y="197752"/>
                    <a:pt x="173409" y="197638"/>
                  </a:cubicBezTo>
                  <a:cubicBezTo>
                    <a:pt x="171675" y="195240"/>
                    <a:pt x="170351" y="192575"/>
                    <a:pt x="169503" y="189740"/>
                  </a:cubicBezTo>
                  <a:cubicBezTo>
                    <a:pt x="166626" y="179844"/>
                    <a:pt x="170427" y="169215"/>
                    <a:pt x="178933" y="163382"/>
                  </a:cubicBezTo>
                  <a:close/>
                  <a:moveTo>
                    <a:pt x="208556" y="296599"/>
                  </a:moveTo>
                  <a:cubicBezTo>
                    <a:pt x="201945" y="301433"/>
                    <a:pt x="193230" y="302308"/>
                    <a:pt x="185791" y="298883"/>
                  </a:cubicBezTo>
                  <a:cubicBezTo>
                    <a:pt x="179362" y="295895"/>
                    <a:pt x="174532" y="290271"/>
                    <a:pt x="172551" y="283468"/>
                  </a:cubicBezTo>
                  <a:cubicBezTo>
                    <a:pt x="169761" y="274095"/>
                    <a:pt x="173389" y="263999"/>
                    <a:pt x="181505" y="258537"/>
                  </a:cubicBezTo>
                  <a:cubicBezTo>
                    <a:pt x="188077" y="253703"/>
                    <a:pt x="196764" y="252828"/>
                    <a:pt x="204174" y="256253"/>
                  </a:cubicBezTo>
                  <a:cubicBezTo>
                    <a:pt x="212042" y="259860"/>
                    <a:pt x="217404" y="267348"/>
                    <a:pt x="218271" y="275950"/>
                  </a:cubicBezTo>
                  <a:cubicBezTo>
                    <a:pt x="218957" y="284076"/>
                    <a:pt x="215252" y="291946"/>
                    <a:pt x="208556" y="296599"/>
                  </a:cubicBezTo>
                  <a:close/>
                  <a:moveTo>
                    <a:pt x="228558" y="117422"/>
                  </a:moveTo>
                  <a:cubicBezTo>
                    <a:pt x="226815" y="115043"/>
                    <a:pt x="225529" y="112369"/>
                    <a:pt x="224748" y="109524"/>
                  </a:cubicBezTo>
                  <a:cubicBezTo>
                    <a:pt x="221586" y="96611"/>
                    <a:pt x="229510" y="83575"/>
                    <a:pt x="242436" y="80425"/>
                  </a:cubicBezTo>
                  <a:cubicBezTo>
                    <a:pt x="255371" y="77266"/>
                    <a:pt x="268411" y="85183"/>
                    <a:pt x="271564" y="98096"/>
                  </a:cubicBezTo>
                  <a:cubicBezTo>
                    <a:pt x="273897" y="107611"/>
                    <a:pt x="270221" y="117584"/>
                    <a:pt x="262276" y="123321"/>
                  </a:cubicBezTo>
                  <a:lnTo>
                    <a:pt x="262276" y="123321"/>
                  </a:lnTo>
                  <a:cubicBezTo>
                    <a:pt x="251732" y="131086"/>
                    <a:pt x="236883" y="128840"/>
                    <a:pt x="229110" y="118307"/>
                  </a:cubicBezTo>
                  <a:cubicBezTo>
                    <a:pt x="228920" y="118050"/>
                    <a:pt x="228739" y="117783"/>
                    <a:pt x="228558" y="117517"/>
                  </a:cubicBezTo>
                  <a:close/>
                  <a:moveTo>
                    <a:pt x="287994" y="327715"/>
                  </a:moveTo>
                  <a:cubicBezTo>
                    <a:pt x="281974" y="339685"/>
                    <a:pt x="267373" y="344519"/>
                    <a:pt x="255390" y="338505"/>
                  </a:cubicBezTo>
                  <a:cubicBezTo>
                    <a:pt x="249894" y="335746"/>
                    <a:pt x="245646" y="331007"/>
                    <a:pt x="243512" y="325241"/>
                  </a:cubicBezTo>
                  <a:cubicBezTo>
                    <a:pt x="243512" y="324575"/>
                    <a:pt x="243512" y="324004"/>
                    <a:pt x="242846" y="323338"/>
                  </a:cubicBezTo>
                  <a:cubicBezTo>
                    <a:pt x="241245" y="317752"/>
                    <a:pt x="241683" y="311786"/>
                    <a:pt x="244084" y="306495"/>
                  </a:cubicBezTo>
                  <a:cubicBezTo>
                    <a:pt x="246874" y="300024"/>
                    <a:pt x="252437" y="295162"/>
                    <a:pt x="259228" y="293268"/>
                  </a:cubicBezTo>
                  <a:cubicBezTo>
                    <a:pt x="266573" y="291175"/>
                    <a:pt x="274459" y="292469"/>
                    <a:pt x="280755" y="296789"/>
                  </a:cubicBezTo>
                  <a:cubicBezTo>
                    <a:pt x="291090" y="303526"/>
                    <a:pt x="294281" y="317200"/>
                    <a:pt x="287994" y="327810"/>
                  </a:cubicBezTo>
                  <a:close/>
                  <a:moveTo>
                    <a:pt x="297519" y="250449"/>
                  </a:moveTo>
                  <a:cubicBezTo>
                    <a:pt x="290585" y="262771"/>
                    <a:pt x="274964" y="267139"/>
                    <a:pt x="262629" y="260212"/>
                  </a:cubicBezTo>
                  <a:cubicBezTo>
                    <a:pt x="259647" y="258537"/>
                    <a:pt x="257038" y="256282"/>
                    <a:pt x="254943" y="253589"/>
                  </a:cubicBezTo>
                  <a:cubicBezTo>
                    <a:pt x="253237" y="251257"/>
                    <a:pt x="251951" y="248650"/>
                    <a:pt x="251132" y="245881"/>
                  </a:cubicBezTo>
                  <a:cubicBezTo>
                    <a:pt x="249161" y="239201"/>
                    <a:pt x="250428" y="231979"/>
                    <a:pt x="254561" y="226374"/>
                  </a:cubicBezTo>
                  <a:cubicBezTo>
                    <a:pt x="258076" y="219847"/>
                    <a:pt x="264534" y="215412"/>
                    <a:pt x="271897" y="214480"/>
                  </a:cubicBezTo>
                  <a:cubicBezTo>
                    <a:pt x="285280" y="212244"/>
                    <a:pt x="297947" y="221274"/>
                    <a:pt x="300186" y="234653"/>
                  </a:cubicBezTo>
                  <a:cubicBezTo>
                    <a:pt x="301091" y="240067"/>
                    <a:pt x="300148" y="245624"/>
                    <a:pt x="297519" y="250449"/>
                  </a:cubicBezTo>
                  <a:close/>
                  <a:moveTo>
                    <a:pt x="291900" y="184506"/>
                  </a:moveTo>
                  <a:cubicBezTo>
                    <a:pt x="284841" y="189635"/>
                    <a:pt x="275564" y="190577"/>
                    <a:pt x="267610" y="186980"/>
                  </a:cubicBezTo>
                  <a:cubicBezTo>
                    <a:pt x="260714" y="183754"/>
                    <a:pt x="255552" y="177721"/>
                    <a:pt x="253418" y="170423"/>
                  </a:cubicBezTo>
                  <a:cubicBezTo>
                    <a:pt x="252951" y="168939"/>
                    <a:pt x="252656" y="167407"/>
                    <a:pt x="252561" y="165856"/>
                  </a:cubicBezTo>
                  <a:cubicBezTo>
                    <a:pt x="251932" y="152153"/>
                    <a:pt x="262543" y="140535"/>
                    <a:pt x="276259" y="139907"/>
                  </a:cubicBezTo>
                  <a:cubicBezTo>
                    <a:pt x="289966" y="139279"/>
                    <a:pt x="301596" y="149879"/>
                    <a:pt x="302225" y="163581"/>
                  </a:cubicBezTo>
                  <a:cubicBezTo>
                    <a:pt x="302615" y="171965"/>
                    <a:pt x="298729" y="179986"/>
                    <a:pt x="291900" y="184887"/>
                  </a:cubicBezTo>
                  <a:close/>
                  <a:moveTo>
                    <a:pt x="309806" y="78503"/>
                  </a:moveTo>
                  <a:cubicBezTo>
                    <a:pt x="308940" y="69673"/>
                    <a:pt x="312959" y="61071"/>
                    <a:pt x="320284" y="56047"/>
                  </a:cubicBezTo>
                  <a:cubicBezTo>
                    <a:pt x="331695" y="47778"/>
                    <a:pt x="347658" y="50318"/>
                    <a:pt x="355936" y="61727"/>
                  </a:cubicBezTo>
                  <a:cubicBezTo>
                    <a:pt x="364204" y="73127"/>
                    <a:pt x="361660" y="89075"/>
                    <a:pt x="350250" y="97344"/>
                  </a:cubicBezTo>
                  <a:cubicBezTo>
                    <a:pt x="342953" y="102625"/>
                    <a:pt x="333409" y="103672"/>
                    <a:pt x="325142" y="100103"/>
                  </a:cubicBezTo>
                  <a:cubicBezTo>
                    <a:pt x="318122" y="96783"/>
                    <a:pt x="312845" y="90616"/>
                    <a:pt x="310664" y="83166"/>
                  </a:cubicBezTo>
                  <a:cubicBezTo>
                    <a:pt x="310330" y="81662"/>
                    <a:pt x="310168" y="80130"/>
                    <a:pt x="310187" y="78598"/>
                  </a:cubicBezTo>
                  <a:close/>
                  <a:moveTo>
                    <a:pt x="362860" y="318865"/>
                  </a:moveTo>
                  <a:lnTo>
                    <a:pt x="362860" y="320388"/>
                  </a:lnTo>
                  <a:cubicBezTo>
                    <a:pt x="362194" y="327058"/>
                    <a:pt x="358736" y="333148"/>
                    <a:pt x="353335" y="337135"/>
                  </a:cubicBezTo>
                  <a:cubicBezTo>
                    <a:pt x="342172" y="345908"/>
                    <a:pt x="326009" y="343986"/>
                    <a:pt x="317217" y="332834"/>
                  </a:cubicBezTo>
                  <a:cubicBezTo>
                    <a:pt x="315198" y="330265"/>
                    <a:pt x="313683" y="327334"/>
                    <a:pt x="312759" y="324194"/>
                  </a:cubicBezTo>
                  <a:cubicBezTo>
                    <a:pt x="311616" y="320216"/>
                    <a:pt x="311616" y="315992"/>
                    <a:pt x="312759" y="312014"/>
                  </a:cubicBezTo>
                  <a:lnTo>
                    <a:pt x="312759" y="310492"/>
                  </a:lnTo>
                  <a:cubicBezTo>
                    <a:pt x="316150" y="296980"/>
                    <a:pt x="329857" y="288777"/>
                    <a:pt x="343382" y="292165"/>
                  </a:cubicBezTo>
                  <a:cubicBezTo>
                    <a:pt x="355431" y="295181"/>
                    <a:pt x="363489" y="306504"/>
                    <a:pt x="362384" y="318865"/>
                  </a:cubicBezTo>
                  <a:close/>
                  <a:moveTo>
                    <a:pt x="368576" y="242741"/>
                  </a:moveTo>
                  <a:cubicBezTo>
                    <a:pt x="361403" y="248041"/>
                    <a:pt x="351916" y="249021"/>
                    <a:pt x="343810" y="245310"/>
                  </a:cubicBezTo>
                  <a:cubicBezTo>
                    <a:pt x="336667" y="242037"/>
                    <a:pt x="331314" y="235823"/>
                    <a:pt x="329142" y="228278"/>
                  </a:cubicBezTo>
                  <a:cubicBezTo>
                    <a:pt x="328714" y="226755"/>
                    <a:pt x="328428" y="225195"/>
                    <a:pt x="328285" y="223615"/>
                  </a:cubicBezTo>
                  <a:cubicBezTo>
                    <a:pt x="327408" y="214727"/>
                    <a:pt x="331466" y="206078"/>
                    <a:pt x="338858" y="201063"/>
                  </a:cubicBezTo>
                  <a:cubicBezTo>
                    <a:pt x="346030" y="195792"/>
                    <a:pt x="355488" y="194773"/>
                    <a:pt x="363623" y="198399"/>
                  </a:cubicBezTo>
                  <a:cubicBezTo>
                    <a:pt x="372281" y="202414"/>
                    <a:pt x="378186" y="210693"/>
                    <a:pt x="379148" y="220189"/>
                  </a:cubicBezTo>
                  <a:cubicBezTo>
                    <a:pt x="379939" y="228896"/>
                    <a:pt x="376062" y="237365"/>
                    <a:pt x="368957" y="242456"/>
                  </a:cubicBezTo>
                  <a:close/>
                  <a:moveTo>
                    <a:pt x="374481" y="170614"/>
                  </a:moveTo>
                  <a:cubicBezTo>
                    <a:pt x="367251" y="175942"/>
                    <a:pt x="357717" y="176960"/>
                    <a:pt x="349526" y="173278"/>
                  </a:cubicBezTo>
                  <a:cubicBezTo>
                    <a:pt x="342372" y="169976"/>
                    <a:pt x="337020" y="163724"/>
                    <a:pt x="334857" y="156150"/>
                  </a:cubicBezTo>
                  <a:cubicBezTo>
                    <a:pt x="334391" y="154599"/>
                    <a:pt x="334076" y="153000"/>
                    <a:pt x="333905" y="151392"/>
                  </a:cubicBezTo>
                  <a:cubicBezTo>
                    <a:pt x="332847" y="137347"/>
                    <a:pt x="343382" y="125101"/>
                    <a:pt x="357441" y="124044"/>
                  </a:cubicBezTo>
                  <a:cubicBezTo>
                    <a:pt x="361575" y="123731"/>
                    <a:pt x="365728" y="124435"/>
                    <a:pt x="369528" y="126081"/>
                  </a:cubicBezTo>
                  <a:cubicBezTo>
                    <a:pt x="378205" y="130125"/>
                    <a:pt x="384102" y="138441"/>
                    <a:pt x="385054" y="147967"/>
                  </a:cubicBezTo>
                  <a:cubicBezTo>
                    <a:pt x="385844" y="156692"/>
                    <a:pt x="381968" y="165190"/>
                    <a:pt x="374862" y="170328"/>
                  </a:cubicBezTo>
                  <a:close/>
                  <a:moveTo>
                    <a:pt x="381625" y="301357"/>
                  </a:moveTo>
                  <a:cubicBezTo>
                    <a:pt x="377815" y="288349"/>
                    <a:pt x="385273" y="274704"/>
                    <a:pt x="398303" y="270898"/>
                  </a:cubicBezTo>
                  <a:cubicBezTo>
                    <a:pt x="403904" y="269261"/>
                    <a:pt x="409914" y="269661"/>
                    <a:pt x="415248" y="272049"/>
                  </a:cubicBezTo>
                  <a:cubicBezTo>
                    <a:pt x="421011" y="274532"/>
                    <a:pt x="425487" y="279281"/>
                    <a:pt x="427631" y="285180"/>
                  </a:cubicBezTo>
                  <a:cubicBezTo>
                    <a:pt x="431527" y="290766"/>
                    <a:pt x="432250" y="297969"/>
                    <a:pt x="429535" y="304211"/>
                  </a:cubicBezTo>
                  <a:cubicBezTo>
                    <a:pt x="426678" y="311576"/>
                    <a:pt x="420106" y="316877"/>
                    <a:pt x="412295" y="318104"/>
                  </a:cubicBezTo>
                  <a:cubicBezTo>
                    <a:pt x="399513" y="322158"/>
                    <a:pt x="385854" y="315088"/>
                    <a:pt x="381796" y="302308"/>
                  </a:cubicBezTo>
                  <a:cubicBezTo>
                    <a:pt x="381739" y="302118"/>
                    <a:pt x="381682" y="301928"/>
                    <a:pt x="381625" y="3017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9"/>
            <p:cNvSpPr/>
            <p:nvPr/>
          </p:nvSpPr>
          <p:spPr>
            <a:xfrm>
              <a:off x="4239144" y="3279389"/>
              <a:ext cx="186368" cy="217401"/>
            </a:xfrm>
            <a:custGeom>
              <a:rect b="b" l="l" r="r" t="t"/>
              <a:pathLst>
                <a:path extrusionOk="0" h="373220" w="319945">
                  <a:moveTo>
                    <a:pt x="206979" y="111522"/>
                  </a:moveTo>
                  <a:lnTo>
                    <a:pt x="203740" y="103719"/>
                  </a:lnTo>
                  <a:cubicBezTo>
                    <a:pt x="189795" y="70148"/>
                    <a:pt x="178746" y="35445"/>
                    <a:pt x="170688" y="0"/>
                  </a:cubicBezTo>
                  <a:cubicBezTo>
                    <a:pt x="155924" y="68607"/>
                    <a:pt x="121539" y="199826"/>
                    <a:pt x="38671" y="253303"/>
                  </a:cubicBezTo>
                  <a:cubicBezTo>
                    <a:pt x="26337" y="261315"/>
                    <a:pt x="13402" y="268376"/>
                    <a:pt x="0" y="274428"/>
                  </a:cubicBezTo>
                  <a:cubicBezTo>
                    <a:pt x="3620" y="276711"/>
                    <a:pt x="7620" y="278805"/>
                    <a:pt x="11621" y="280898"/>
                  </a:cubicBezTo>
                  <a:cubicBezTo>
                    <a:pt x="58027" y="305924"/>
                    <a:pt x="101175" y="336536"/>
                    <a:pt x="140113" y="372057"/>
                  </a:cubicBezTo>
                  <a:cubicBezTo>
                    <a:pt x="141961" y="373608"/>
                    <a:pt x="144647" y="373608"/>
                    <a:pt x="146495" y="372057"/>
                  </a:cubicBezTo>
                  <a:cubicBezTo>
                    <a:pt x="172593" y="351884"/>
                    <a:pt x="219456" y="319817"/>
                    <a:pt x="239363" y="312109"/>
                  </a:cubicBezTo>
                  <a:cubicBezTo>
                    <a:pt x="268357" y="301747"/>
                    <a:pt x="295551" y="286921"/>
                    <a:pt x="319945" y="268147"/>
                  </a:cubicBezTo>
                  <a:cubicBezTo>
                    <a:pt x="253460" y="225232"/>
                    <a:pt x="222790" y="149108"/>
                    <a:pt x="206979" y="1115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4040644" y="2652548"/>
              <a:ext cx="163897" cy="210792"/>
            </a:xfrm>
            <a:custGeom>
              <a:rect b="b" l="l" r="r" t="t"/>
              <a:pathLst>
                <a:path extrusionOk="0" h="361875" w="281368">
                  <a:moveTo>
                    <a:pt x="180499" y="287749"/>
                  </a:moveTo>
                  <a:lnTo>
                    <a:pt x="187547" y="292317"/>
                  </a:lnTo>
                  <a:cubicBezTo>
                    <a:pt x="220932" y="312518"/>
                    <a:pt x="252346" y="335803"/>
                    <a:pt x="281369" y="361875"/>
                  </a:cubicBezTo>
                  <a:cubicBezTo>
                    <a:pt x="253556" y="299929"/>
                    <a:pt x="199072" y="167854"/>
                    <a:pt x="236125" y="72603"/>
                  </a:cubicBezTo>
                  <a:cubicBezTo>
                    <a:pt x="245974" y="46464"/>
                    <a:pt x="259747" y="21981"/>
                    <a:pt x="276987" y="0"/>
                  </a:cubicBezTo>
                  <a:cubicBezTo>
                    <a:pt x="267414" y="200"/>
                    <a:pt x="257871" y="1066"/>
                    <a:pt x="248412" y="2569"/>
                  </a:cubicBezTo>
                  <a:cubicBezTo>
                    <a:pt x="196110" y="9734"/>
                    <a:pt x="143123" y="10343"/>
                    <a:pt x="90678" y="4377"/>
                  </a:cubicBezTo>
                  <a:cubicBezTo>
                    <a:pt x="88344" y="4168"/>
                    <a:pt x="86182" y="5586"/>
                    <a:pt x="85439" y="7803"/>
                  </a:cubicBezTo>
                  <a:cubicBezTo>
                    <a:pt x="76486" y="38538"/>
                    <a:pt x="57626" y="92586"/>
                    <a:pt x="45720" y="110856"/>
                  </a:cubicBezTo>
                  <a:cubicBezTo>
                    <a:pt x="21327" y="145407"/>
                    <a:pt x="5639" y="185324"/>
                    <a:pt x="0" y="227231"/>
                  </a:cubicBezTo>
                  <a:cubicBezTo>
                    <a:pt x="77629" y="224281"/>
                    <a:pt x="146400" y="266815"/>
                    <a:pt x="180499" y="2877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9"/>
            <p:cNvSpPr/>
            <p:nvPr/>
          </p:nvSpPr>
          <p:spPr>
            <a:xfrm>
              <a:off x="1238640" y="1180971"/>
              <a:ext cx="3908453" cy="3610577"/>
            </a:xfrm>
            <a:custGeom>
              <a:rect b="b" l="l" r="r" t="t"/>
              <a:pathLst>
                <a:path extrusionOk="0" h="6198415" w="6709790">
                  <a:moveTo>
                    <a:pt x="4624414" y="693206"/>
                  </a:moveTo>
                  <a:cubicBezTo>
                    <a:pt x="3376639" y="693206"/>
                    <a:pt x="3740970" y="1149951"/>
                    <a:pt x="3161088" y="1066881"/>
                  </a:cubicBezTo>
                  <a:cubicBezTo>
                    <a:pt x="3368256" y="1030055"/>
                    <a:pt x="3599809" y="963637"/>
                    <a:pt x="3715538" y="750680"/>
                  </a:cubicBezTo>
                  <a:lnTo>
                    <a:pt x="3715538" y="750680"/>
                  </a:lnTo>
                  <a:cubicBezTo>
                    <a:pt x="4044913" y="-4472"/>
                    <a:pt x="2793042" y="-349981"/>
                    <a:pt x="2720938" y="484245"/>
                  </a:cubicBezTo>
                  <a:cubicBezTo>
                    <a:pt x="1666806" y="61566"/>
                    <a:pt x="1242657" y="189264"/>
                    <a:pt x="1073112" y="234748"/>
                  </a:cubicBezTo>
                  <a:cubicBezTo>
                    <a:pt x="820795" y="420301"/>
                    <a:pt x="1438968" y="1358246"/>
                    <a:pt x="1506976" y="1392882"/>
                  </a:cubicBezTo>
                  <a:cubicBezTo>
                    <a:pt x="2642642" y="2585939"/>
                    <a:pt x="2463000" y="3475640"/>
                    <a:pt x="1996561" y="4346976"/>
                  </a:cubicBezTo>
                  <a:cubicBezTo>
                    <a:pt x="1948936" y="4381899"/>
                    <a:pt x="1982940" y="4532910"/>
                    <a:pt x="2036852" y="4417962"/>
                  </a:cubicBezTo>
                  <a:cubicBezTo>
                    <a:pt x="2042900" y="4422216"/>
                    <a:pt x="2049273" y="4426003"/>
                    <a:pt x="2055902" y="4429286"/>
                  </a:cubicBezTo>
                  <a:cubicBezTo>
                    <a:pt x="1978464" y="4565072"/>
                    <a:pt x="2056950" y="4597425"/>
                    <a:pt x="2128101" y="4450410"/>
                  </a:cubicBezTo>
                  <a:cubicBezTo>
                    <a:pt x="2132102" y="4450981"/>
                    <a:pt x="2136198" y="4451362"/>
                    <a:pt x="2140198" y="4451837"/>
                  </a:cubicBezTo>
                  <a:cubicBezTo>
                    <a:pt x="2088192" y="4570401"/>
                    <a:pt x="2171154" y="4646715"/>
                    <a:pt x="2211350" y="4454026"/>
                  </a:cubicBezTo>
                  <a:cubicBezTo>
                    <a:pt x="2220303" y="4453550"/>
                    <a:pt x="2229257" y="4452884"/>
                    <a:pt x="2238020" y="4451933"/>
                  </a:cubicBezTo>
                  <a:cubicBezTo>
                    <a:pt x="2182299" y="4642243"/>
                    <a:pt x="2285645" y="4603134"/>
                    <a:pt x="2315744" y="4436898"/>
                  </a:cubicBezTo>
                  <a:cubicBezTo>
                    <a:pt x="2410994" y="4408352"/>
                    <a:pt x="2425281" y="4345644"/>
                    <a:pt x="2503196" y="4243257"/>
                  </a:cubicBezTo>
                  <a:cubicBezTo>
                    <a:pt x="3329109" y="3174759"/>
                    <a:pt x="4009384" y="3632361"/>
                    <a:pt x="3964426" y="2045171"/>
                  </a:cubicBezTo>
                  <a:cubicBezTo>
                    <a:pt x="4071392" y="2758836"/>
                    <a:pt x="3954901" y="3235944"/>
                    <a:pt x="3407976" y="3568797"/>
                  </a:cubicBezTo>
                  <a:cubicBezTo>
                    <a:pt x="3378448" y="4034487"/>
                    <a:pt x="4145973" y="4336890"/>
                    <a:pt x="4145973" y="4336890"/>
                  </a:cubicBezTo>
                  <a:cubicBezTo>
                    <a:pt x="3960426" y="4315575"/>
                    <a:pt x="2762181" y="4513498"/>
                    <a:pt x="2921343" y="4653947"/>
                  </a:cubicBezTo>
                  <a:cubicBezTo>
                    <a:pt x="2880291" y="4653947"/>
                    <a:pt x="2867622" y="4745962"/>
                    <a:pt x="2936107" y="4719699"/>
                  </a:cubicBezTo>
                  <a:cubicBezTo>
                    <a:pt x="2899626" y="4847778"/>
                    <a:pt x="3124702" y="4684207"/>
                    <a:pt x="3182233" y="4698289"/>
                  </a:cubicBezTo>
                  <a:cubicBezTo>
                    <a:pt x="3378258" y="4643670"/>
                    <a:pt x="3879368" y="4571162"/>
                    <a:pt x="4202551" y="4580582"/>
                  </a:cubicBezTo>
                  <a:cubicBezTo>
                    <a:pt x="4749191" y="4577918"/>
                    <a:pt x="5495189" y="4823133"/>
                    <a:pt x="5804656" y="4729596"/>
                  </a:cubicBezTo>
                  <a:cubicBezTo>
                    <a:pt x="5932196" y="4736066"/>
                    <a:pt x="5889048" y="4858055"/>
                    <a:pt x="5839708" y="4952640"/>
                  </a:cubicBezTo>
                  <a:cubicBezTo>
                    <a:pt x="5451564" y="5783249"/>
                    <a:pt x="4444201" y="5885161"/>
                    <a:pt x="3699822" y="5865083"/>
                  </a:cubicBezTo>
                  <a:cubicBezTo>
                    <a:pt x="1985322" y="5855567"/>
                    <a:pt x="1061397" y="4829889"/>
                    <a:pt x="339783" y="4656612"/>
                  </a:cubicBezTo>
                  <a:cubicBezTo>
                    <a:pt x="-238766" y="4517875"/>
                    <a:pt x="25458" y="5342300"/>
                    <a:pt x="366357" y="5001549"/>
                  </a:cubicBezTo>
                  <a:cubicBezTo>
                    <a:pt x="187287" y="5180441"/>
                    <a:pt x="-100368" y="4749293"/>
                    <a:pt x="245295" y="4737779"/>
                  </a:cubicBezTo>
                  <a:cubicBezTo>
                    <a:pt x="575431" y="4726741"/>
                    <a:pt x="1004532" y="5144472"/>
                    <a:pt x="1433634" y="5408243"/>
                  </a:cubicBezTo>
                  <a:cubicBezTo>
                    <a:pt x="3545707" y="6707112"/>
                    <a:pt x="5746649" y="6167106"/>
                    <a:pt x="6285764" y="5474566"/>
                  </a:cubicBezTo>
                  <a:cubicBezTo>
                    <a:pt x="6764300" y="4859958"/>
                    <a:pt x="6571514" y="4276466"/>
                    <a:pt x="6571514" y="4276466"/>
                  </a:cubicBezTo>
                  <a:cubicBezTo>
                    <a:pt x="7232073" y="1913286"/>
                    <a:pt x="5350600" y="715187"/>
                    <a:pt x="4624414" y="693206"/>
                  </a:cubicBezTo>
                  <a:close/>
                  <a:moveTo>
                    <a:pt x="3727063" y="6039788"/>
                  </a:moveTo>
                  <a:cubicBezTo>
                    <a:pt x="3718281" y="6039845"/>
                    <a:pt x="3711118" y="6032765"/>
                    <a:pt x="3711061" y="6023992"/>
                  </a:cubicBezTo>
                  <a:cubicBezTo>
                    <a:pt x="3711013" y="6015219"/>
                    <a:pt x="3718091" y="6008063"/>
                    <a:pt x="3726873" y="6008006"/>
                  </a:cubicBezTo>
                  <a:cubicBezTo>
                    <a:pt x="3735655" y="6007958"/>
                    <a:pt x="3742818" y="6015028"/>
                    <a:pt x="3742875" y="6023802"/>
                  </a:cubicBezTo>
                  <a:cubicBezTo>
                    <a:pt x="3742875" y="6023868"/>
                    <a:pt x="3742875" y="6023925"/>
                    <a:pt x="3742875" y="6023992"/>
                  </a:cubicBezTo>
                  <a:cubicBezTo>
                    <a:pt x="3742875" y="6032718"/>
                    <a:pt x="3735798" y="6039788"/>
                    <a:pt x="3727063" y="6039788"/>
                  </a:cubicBezTo>
                  <a:close/>
                  <a:moveTo>
                    <a:pt x="3940709" y="6055013"/>
                  </a:moveTo>
                  <a:cubicBezTo>
                    <a:pt x="3929717" y="6055013"/>
                    <a:pt x="3920802" y="6046106"/>
                    <a:pt x="3920802" y="6035125"/>
                  </a:cubicBezTo>
                  <a:cubicBezTo>
                    <a:pt x="3920802" y="6024144"/>
                    <a:pt x="3929717" y="6015238"/>
                    <a:pt x="3940709" y="6015238"/>
                  </a:cubicBezTo>
                  <a:cubicBezTo>
                    <a:pt x="3951701" y="6015238"/>
                    <a:pt x="3960616" y="6024144"/>
                    <a:pt x="3960616" y="6035125"/>
                  </a:cubicBezTo>
                  <a:cubicBezTo>
                    <a:pt x="3960569" y="6046087"/>
                    <a:pt x="3951682" y="6054965"/>
                    <a:pt x="3940709" y="6055013"/>
                  </a:cubicBezTo>
                  <a:close/>
                  <a:moveTo>
                    <a:pt x="4154736" y="6060437"/>
                  </a:moveTo>
                  <a:cubicBezTo>
                    <a:pt x="4141582" y="6060437"/>
                    <a:pt x="4130923" y="6049789"/>
                    <a:pt x="4130923" y="6036648"/>
                  </a:cubicBezTo>
                  <a:cubicBezTo>
                    <a:pt x="4130923" y="6023507"/>
                    <a:pt x="4141582" y="6012859"/>
                    <a:pt x="4154736" y="6012859"/>
                  </a:cubicBezTo>
                  <a:cubicBezTo>
                    <a:pt x="4167890" y="6012859"/>
                    <a:pt x="4178548" y="6023507"/>
                    <a:pt x="4178548" y="6036648"/>
                  </a:cubicBezTo>
                  <a:cubicBezTo>
                    <a:pt x="4178653" y="6049836"/>
                    <a:pt x="4168033" y="6060617"/>
                    <a:pt x="4154831" y="6060722"/>
                  </a:cubicBezTo>
                  <a:cubicBezTo>
                    <a:pt x="4154802" y="6060722"/>
                    <a:pt x="4154764" y="6060722"/>
                    <a:pt x="4154736" y="6060722"/>
                  </a:cubicBezTo>
                  <a:close/>
                  <a:moveTo>
                    <a:pt x="4368477" y="6054822"/>
                  </a:moveTo>
                  <a:cubicBezTo>
                    <a:pt x="4353113" y="6054822"/>
                    <a:pt x="4340664" y="6042385"/>
                    <a:pt x="4340664" y="6027037"/>
                  </a:cubicBezTo>
                  <a:cubicBezTo>
                    <a:pt x="4340664" y="6011689"/>
                    <a:pt x="4353113" y="5999252"/>
                    <a:pt x="4368477" y="5999252"/>
                  </a:cubicBezTo>
                  <a:cubicBezTo>
                    <a:pt x="4383841" y="5999252"/>
                    <a:pt x="4396290" y="6011689"/>
                    <a:pt x="4396290" y="6027037"/>
                  </a:cubicBezTo>
                  <a:cubicBezTo>
                    <a:pt x="4396395" y="6042385"/>
                    <a:pt x="4384031" y="6054908"/>
                    <a:pt x="4368667" y="6055013"/>
                  </a:cubicBezTo>
                  <a:cubicBezTo>
                    <a:pt x="4368601" y="6055013"/>
                    <a:pt x="4368543" y="6055013"/>
                    <a:pt x="4368477" y="6055013"/>
                  </a:cubicBezTo>
                  <a:close/>
                  <a:moveTo>
                    <a:pt x="4581456" y="6036933"/>
                  </a:moveTo>
                  <a:cubicBezTo>
                    <a:pt x="4563882" y="6036933"/>
                    <a:pt x="4549642" y="6022707"/>
                    <a:pt x="4549642" y="6005152"/>
                  </a:cubicBezTo>
                  <a:cubicBezTo>
                    <a:pt x="4549642" y="5987595"/>
                    <a:pt x="4563882" y="5973369"/>
                    <a:pt x="4581456" y="5973369"/>
                  </a:cubicBezTo>
                  <a:cubicBezTo>
                    <a:pt x="4599029" y="5973369"/>
                    <a:pt x="4613269" y="5987595"/>
                    <a:pt x="4613269" y="6005152"/>
                  </a:cubicBezTo>
                  <a:cubicBezTo>
                    <a:pt x="4613269" y="6005180"/>
                    <a:pt x="4613269" y="6005218"/>
                    <a:pt x="4613269" y="6005247"/>
                  </a:cubicBezTo>
                  <a:cubicBezTo>
                    <a:pt x="4613222" y="6022765"/>
                    <a:pt x="4598991" y="6036933"/>
                    <a:pt x="4581456" y="6036933"/>
                  </a:cubicBezTo>
                  <a:close/>
                  <a:moveTo>
                    <a:pt x="4792339" y="6004866"/>
                  </a:moveTo>
                  <a:cubicBezTo>
                    <a:pt x="4772556" y="6004866"/>
                    <a:pt x="4756525" y="5988851"/>
                    <a:pt x="4756525" y="5969087"/>
                  </a:cubicBezTo>
                  <a:cubicBezTo>
                    <a:pt x="4756525" y="5949324"/>
                    <a:pt x="4772556" y="5933309"/>
                    <a:pt x="4792339" y="5933309"/>
                  </a:cubicBezTo>
                  <a:cubicBezTo>
                    <a:pt x="4812123" y="5933309"/>
                    <a:pt x="4828153" y="5949324"/>
                    <a:pt x="4828153" y="5969087"/>
                  </a:cubicBezTo>
                  <a:cubicBezTo>
                    <a:pt x="4828153" y="5969116"/>
                    <a:pt x="4828153" y="5969154"/>
                    <a:pt x="4828153" y="5969183"/>
                  </a:cubicBezTo>
                  <a:cubicBezTo>
                    <a:pt x="4828153" y="5988890"/>
                    <a:pt x="4812161" y="6004866"/>
                    <a:pt x="4792434" y="6004866"/>
                  </a:cubicBezTo>
                  <a:cubicBezTo>
                    <a:pt x="4792339" y="6004866"/>
                    <a:pt x="4792244" y="6004866"/>
                    <a:pt x="4792149" y="6004866"/>
                  </a:cubicBezTo>
                  <a:close/>
                  <a:moveTo>
                    <a:pt x="4999984" y="5957288"/>
                  </a:moveTo>
                  <a:cubicBezTo>
                    <a:pt x="4978048" y="5957288"/>
                    <a:pt x="4960265" y="5939523"/>
                    <a:pt x="4960265" y="5917609"/>
                  </a:cubicBezTo>
                  <a:cubicBezTo>
                    <a:pt x="4960265" y="5895695"/>
                    <a:pt x="4978048" y="5877929"/>
                    <a:pt x="4999984" y="5877929"/>
                  </a:cubicBezTo>
                  <a:cubicBezTo>
                    <a:pt x="5021920" y="5877929"/>
                    <a:pt x="5039703" y="5895695"/>
                    <a:pt x="5039703" y="5917609"/>
                  </a:cubicBezTo>
                  <a:cubicBezTo>
                    <a:pt x="5039703" y="5939523"/>
                    <a:pt x="5021920" y="5957288"/>
                    <a:pt x="4999984" y="5957288"/>
                  </a:cubicBezTo>
                  <a:cubicBezTo>
                    <a:pt x="4999917" y="5957288"/>
                    <a:pt x="4999860" y="5957288"/>
                    <a:pt x="4999794" y="5957288"/>
                  </a:cubicBezTo>
                  <a:close/>
                  <a:moveTo>
                    <a:pt x="5202581" y="5892678"/>
                  </a:moveTo>
                  <a:cubicBezTo>
                    <a:pt x="5178435" y="5892678"/>
                    <a:pt x="5158861" y="5873124"/>
                    <a:pt x="5158861" y="5849001"/>
                  </a:cubicBezTo>
                  <a:cubicBezTo>
                    <a:pt x="5158861" y="5824880"/>
                    <a:pt x="5178435" y="5805326"/>
                    <a:pt x="5202581" y="5805326"/>
                  </a:cubicBezTo>
                  <a:cubicBezTo>
                    <a:pt x="5226727" y="5805326"/>
                    <a:pt x="5246301" y="5824880"/>
                    <a:pt x="5246301" y="5849001"/>
                  </a:cubicBezTo>
                  <a:cubicBezTo>
                    <a:pt x="5246253" y="5873181"/>
                    <a:pt x="5226594" y="5892726"/>
                    <a:pt x="5202391" y="5892678"/>
                  </a:cubicBezTo>
                  <a:close/>
                  <a:moveTo>
                    <a:pt x="5397939" y="5809608"/>
                  </a:moveTo>
                  <a:cubicBezTo>
                    <a:pt x="5371640" y="5809608"/>
                    <a:pt x="5350314" y="5788302"/>
                    <a:pt x="5350314" y="5762030"/>
                  </a:cubicBezTo>
                  <a:cubicBezTo>
                    <a:pt x="5350314" y="5735757"/>
                    <a:pt x="5371640" y="5714452"/>
                    <a:pt x="5397939" y="5714452"/>
                  </a:cubicBezTo>
                  <a:cubicBezTo>
                    <a:pt x="5424237" y="5714452"/>
                    <a:pt x="5445564" y="5735757"/>
                    <a:pt x="5445564" y="5762030"/>
                  </a:cubicBezTo>
                  <a:cubicBezTo>
                    <a:pt x="5445564" y="5788302"/>
                    <a:pt x="5424237" y="5809608"/>
                    <a:pt x="5397939" y="5809608"/>
                  </a:cubicBezTo>
                  <a:cubicBezTo>
                    <a:pt x="5397872" y="5809608"/>
                    <a:pt x="5397815" y="5809608"/>
                    <a:pt x="5397748" y="5809608"/>
                  </a:cubicBezTo>
                  <a:close/>
                  <a:moveTo>
                    <a:pt x="5583486" y="5707125"/>
                  </a:moveTo>
                  <a:cubicBezTo>
                    <a:pt x="5554977" y="5707230"/>
                    <a:pt x="5531775" y="5684222"/>
                    <a:pt x="5531670" y="5655741"/>
                  </a:cubicBezTo>
                  <a:cubicBezTo>
                    <a:pt x="5531565" y="5627261"/>
                    <a:pt x="5554596" y="5604082"/>
                    <a:pt x="5583105" y="5603977"/>
                  </a:cubicBezTo>
                  <a:cubicBezTo>
                    <a:pt x="5611613" y="5603872"/>
                    <a:pt x="5634816" y="5626881"/>
                    <a:pt x="5634921" y="5655361"/>
                  </a:cubicBezTo>
                  <a:cubicBezTo>
                    <a:pt x="5635026" y="5683841"/>
                    <a:pt x="5611994" y="5707021"/>
                    <a:pt x="5583486" y="5707125"/>
                  </a:cubicBezTo>
                  <a:cubicBezTo>
                    <a:pt x="5583419" y="5707125"/>
                    <a:pt x="5583362" y="5707125"/>
                    <a:pt x="5583295" y="5707125"/>
                  </a:cubicBezTo>
                  <a:close/>
                  <a:moveTo>
                    <a:pt x="5756079" y="5584851"/>
                  </a:moveTo>
                  <a:cubicBezTo>
                    <a:pt x="5725360" y="5584908"/>
                    <a:pt x="5700415" y="5560063"/>
                    <a:pt x="5700357" y="5529375"/>
                  </a:cubicBezTo>
                  <a:cubicBezTo>
                    <a:pt x="5700310" y="5498687"/>
                    <a:pt x="5725170" y="5473767"/>
                    <a:pt x="5755888" y="5473709"/>
                  </a:cubicBezTo>
                  <a:cubicBezTo>
                    <a:pt x="5786607" y="5473662"/>
                    <a:pt x="5811562" y="5498498"/>
                    <a:pt x="5811610" y="5529185"/>
                  </a:cubicBezTo>
                  <a:cubicBezTo>
                    <a:pt x="5811610" y="5529213"/>
                    <a:pt x="5811610" y="5529252"/>
                    <a:pt x="5811610" y="5529280"/>
                  </a:cubicBezTo>
                  <a:cubicBezTo>
                    <a:pt x="5811667" y="5559920"/>
                    <a:pt x="5786844" y="5584803"/>
                    <a:pt x="5756174" y="5584851"/>
                  </a:cubicBezTo>
                  <a:cubicBezTo>
                    <a:pt x="5756079" y="5584851"/>
                    <a:pt x="5755984" y="5584851"/>
                    <a:pt x="5755888" y="5584851"/>
                  </a:cubicBezTo>
                  <a:close/>
                  <a:moveTo>
                    <a:pt x="6299004" y="2046504"/>
                  </a:moveTo>
                  <a:cubicBezTo>
                    <a:pt x="6306348" y="2060349"/>
                    <a:pt x="6316016" y="2072833"/>
                    <a:pt x="6327579" y="2083424"/>
                  </a:cubicBezTo>
                  <a:cubicBezTo>
                    <a:pt x="6337675" y="2093605"/>
                    <a:pt x="6349010" y="2103311"/>
                    <a:pt x="6360154" y="2116253"/>
                  </a:cubicBezTo>
                  <a:cubicBezTo>
                    <a:pt x="6372927" y="2129936"/>
                    <a:pt x="6382005" y="2146636"/>
                    <a:pt x="6386539" y="2164782"/>
                  </a:cubicBezTo>
                  <a:cubicBezTo>
                    <a:pt x="6388682" y="2174497"/>
                    <a:pt x="6388682" y="2184564"/>
                    <a:pt x="6386539" y="2194280"/>
                  </a:cubicBezTo>
                  <a:cubicBezTo>
                    <a:pt x="6384548" y="2203938"/>
                    <a:pt x="6379176" y="2212578"/>
                    <a:pt x="6371394" y="2218639"/>
                  </a:cubicBezTo>
                  <a:cubicBezTo>
                    <a:pt x="6369546" y="2203605"/>
                    <a:pt x="6363612" y="2189351"/>
                    <a:pt x="6354249" y="2177437"/>
                  </a:cubicBezTo>
                  <a:cubicBezTo>
                    <a:pt x="6346629" y="2166590"/>
                    <a:pt x="6337104" y="2156979"/>
                    <a:pt x="6326817" y="2144989"/>
                  </a:cubicBezTo>
                  <a:cubicBezTo>
                    <a:pt x="6314987" y="2132210"/>
                    <a:pt x="6305338" y="2117585"/>
                    <a:pt x="6298242" y="2101694"/>
                  </a:cubicBezTo>
                  <a:cubicBezTo>
                    <a:pt x="6294622" y="2092816"/>
                    <a:pt x="6292565" y="2083386"/>
                    <a:pt x="6292146" y="2073813"/>
                  </a:cubicBezTo>
                  <a:cubicBezTo>
                    <a:pt x="6291546" y="2064231"/>
                    <a:pt x="6293908" y="2054696"/>
                    <a:pt x="6298909" y="2046504"/>
                  </a:cubicBezTo>
                  <a:close/>
                  <a:moveTo>
                    <a:pt x="6324531" y="2301995"/>
                  </a:moveTo>
                  <a:cubicBezTo>
                    <a:pt x="6349867" y="2340724"/>
                    <a:pt x="6379395" y="2377073"/>
                    <a:pt x="6397207" y="2420654"/>
                  </a:cubicBezTo>
                  <a:cubicBezTo>
                    <a:pt x="6402141" y="2433005"/>
                    <a:pt x="6406055" y="2445727"/>
                    <a:pt x="6408922" y="2458716"/>
                  </a:cubicBezTo>
                  <a:cubicBezTo>
                    <a:pt x="6414371" y="2483951"/>
                    <a:pt x="6417562" y="2509615"/>
                    <a:pt x="6418447" y="2535411"/>
                  </a:cubicBezTo>
                  <a:cubicBezTo>
                    <a:pt x="6419572" y="2563282"/>
                    <a:pt x="6417428" y="2591201"/>
                    <a:pt x="6412066" y="2618577"/>
                  </a:cubicBezTo>
                  <a:cubicBezTo>
                    <a:pt x="6407398" y="2644412"/>
                    <a:pt x="6397959" y="2669161"/>
                    <a:pt x="6384253" y="2691561"/>
                  </a:cubicBezTo>
                  <a:cubicBezTo>
                    <a:pt x="6371670" y="2712210"/>
                    <a:pt x="6353506" y="2728900"/>
                    <a:pt x="6331865" y="2739709"/>
                  </a:cubicBezTo>
                  <a:cubicBezTo>
                    <a:pt x="6325131" y="2742935"/>
                    <a:pt x="6318159" y="2745638"/>
                    <a:pt x="6311005" y="2747798"/>
                  </a:cubicBezTo>
                  <a:cubicBezTo>
                    <a:pt x="6284373" y="2755895"/>
                    <a:pt x="6256008" y="2756419"/>
                    <a:pt x="6229090" y="2749320"/>
                  </a:cubicBezTo>
                  <a:cubicBezTo>
                    <a:pt x="6216689" y="2746075"/>
                    <a:pt x="6204868" y="2740937"/>
                    <a:pt x="6194038" y="2734095"/>
                  </a:cubicBezTo>
                  <a:cubicBezTo>
                    <a:pt x="6188714" y="2730613"/>
                    <a:pt x="6183742" y="2726635"/>
                    <a:pt x="6179179" y="2722201"/>
                  </a:cubicBezTo>
                  <a:cubicBezTo>
                    <a:pt x="6174493" y="2717833"/>
                    <a:pt x="6170283" y="2712990"/>
                    <a:pt x="6166606" y="2707737"/>
                  </a:cubicBezTo>
                  <a:cubicBezTo>
                    <a:pt x="6189866" y="2717129"/>
                    <a:pt x="6214222" y="2723524"/>
                    <a:pt x="6239092" y="2726768"/>
                  </a:cubicBezTo>
                  <a:cubicBezTo>
                    <a:pt x="6258618" y="2730137"/>
                    <a:pt x="6278430" y="2731602"/>
                    <a:pt x="6298242" y="2731146"/>
                  </a:cubicBezTo>
                  <a:cubicBezTo>
                    <a:pt x="6256474" y="2712809"/>
                    <a:pt x="6212898" y="2698907"/>
                    <a:pt x="6168226" y="2689658"/>
                  </a:cubicBezTo>
                  <a:cubicBezTo>
                    <a:pt x="6194705" y="2694701"/>
                    <a:pt x="6228995" y="2690229"/>
                    <a:pt x="6256808" y="2691942"/>
                  </a:cubicBezTo>
                  <a:cubicBezTo>
                    <a:pt x="6284621" y="2693654"/>
                    <a:pt x="6313958" y="2695748"/>
                    <a:pt x="6341962" y="2699649"/>
                  </a:cubicBezTo>
                  <a:cubicBezTo>
                    <a:pt x="6310624" y="2677763"/>
                    <a:pt x="6268714" y="2672054"/>
                    <a:pt x="6232520" y="2664727"/>
                  </a:cubicBezTo>
                  <a:cubicBezTo>
                    <a:pt x="6212326" y="2660350"/>
                    <a:pt x="6189371" y="2653499"/>
                    <a:pt x="6168416" y="2654641"/>
                  </a:cubicBezTo>
                  <a:lnTo>
                    <a:pt x="6217184" y="2652357"/>
                  </a:lnTo>
                  <a:lnTo>
                    <a:pt x="6266047" y="2650549"/>
                  </a:lnTo>
                  <a:lnTo>
                    <a:pt x="6315577" y="2649027"/>
                  </a:lnTo>
                  <a:lnTo>
                    <a:pt x="6365203" y="2647980"/>
                  </a:lnTo>
                  <a:cubicBezTo>
                    <a:pt x="6303195" y="2636181"/>
                    <a:pt x="6241378" y="2625713"/>
                    <a:pt x="6180989" y="2619433"/>
                  </a:cubicBezTo>
                  <a:cubicBezTo>
                    <a:pt x="6213279" y="2616579"/>
                    <a:pt x="6245759" y="2613629"/>
                    <a:pt x="6278620" y="2609918"/>
                  </a:cubicBezTo>
                  <a:cubicBezTo>
                    <a:pt x="6311482" y="2606207"/>
                    <a:pt x="6343771" y="2601068"/>
                    <a:pt x="6376538" y="2594122"/>
                  </a:cubicBezTo>
                  <a:cubicBezTo>
                    <a:pt x="6359487" y="2592124"/>
                    <a:pt x="6342629" y="2590411"/>
                    <a:pt x="6325864" y="2589174"/>
                  </a:cubicBezTo>
                  <a:cubicBezTo>
                    <a:pt x="6309100" y="2587937"/>
                    <a:pt x="6292051" y="2587271"/>
                    <a:pt x="6275287" y="2586890"/>
                  </a:cubicBezTo>
                  <a:cubicBezTo>
                    <a:pt x="6242015" y="2586138"/>
                    <a:pt x="6208736" y="2587061"/>
                    <a:pt x="6175560" y="2589650"/>
                  </a:cubicBezTo>
                  <a:cubicBezTo>
                    <a:pt x="6225852" y="2576804"/>
                    <a:pt x="6277001" y="2563482"/>
                    <a:pt x="6327960" y="2549780"/>
                  </a:cubicBezTo>
                  <a:lnTo>
                    <a:pt x="6259856" y="2550636"/>
                  </a:lnTo>
                  <a:cubicBezTo>
                    <a:pt x="6237187" y="2550636"/>
                    <a:pt x="6215089" y="2551207"/>
                    <a:pt x="6192610" y="2552254"/>
                  </a:cubicBezTo>
                  <a:cubicBezTo>
                    <a:pt x="6241454" y="2540568"/>
                    <a:pt x="6289250" y="2524839"/>
                    <a:pt x="6335485" y="2505247"/>
                  </a:cubicBezTo>
                  <a:cubicBezTo>
                    <a:pt x="6282764" y="2506275"/>
                    <a:pt x="6230252" y="2512136"/>
                    <a:pt x="6178608" y="2522756"/>
                  </a:cubicBezTo>
                  <a:lnTo>
                    <a:pt x="6332532" y="2459668"/>
                  </a:lnTo>
                  <a:cubicBezTo>
                    <a:pt x="6305357" y="2462903"/>
                    <a:pt x="6278649" y="2467213"/>
                    <a:pt x="6252426" y="2472609"/>
                  </a:cubicBezTo>
                  <a:cubicBezTo>
                    <a:pt x="6226137" y="2478128"/>
                    <a:pt x="6200039" y="2484789"/>
                    <a:pt x="6174607" y="2492306"/>
                  </a:cubicBezTo>
                  <a:cubicBezTo>
                    <a:pt x="6219060" y="2468451"/>
                    <a:pt x="6263504" y="2443996"/>
                    <a:pt x="6307957" y="2418941"/>
                  </a:cubicBezTo>
                  <a:cubicBezTo>
                    <a:pt x="6256427" y="2435213"/>
                    <a:pt x="6205278" y="2449391"/>
                    <a:pt x="6154795" y="2466519"/>
                  </a:cubicBezTo>
                  <a:cubicBezTo>
                    <a:pt x="6203744" y="2439818"/>
                    <a:pt x="6249912" y="2408332"/>
                    <a:pt x="6292622" y="2372505"/>
                  </a:cubicBezTo>
                  <a:cubicBezTo>
                    <a:pt x="6242521" y="2392298"/>
                    <a:pt x="6193181" y="2412946"/>
                    <a:pt x="6145366" y="2435689"/>
                  </a:cubicBezTo>
                  <a:cubicBezTo>
                    <a:pt x="6191848" y="2401176"/>
                    <a:pt x="6235491" y="2362990"/>
                    <a:pt x="6275858" y="2321502"/>
                  </a:cubicBezTo>
                  <a:cubicBezTo>
                    <a:pt x="6221470" y="2352047"/>
                    <a:pt x="6164892" y="2378596"/>
                    <a:pt x="6110599" y="2407808"/>
                  </a:cubicBezTo>
                  <a:cubicBezTo>
                    <a:pt x="6154538" y="2373847"/>
                    <a:pt x="6194657" y="2335204"/>
                    <a:pt x="6230233" y="2292575"/>
                  </a:cubicBezTo>
                  <a:cubicBezTo>
                    <a:pt x="6182608" y="2322264"/>
                    <a:pt x="6133173" y="2349668"/>
                    <a:pt x="6086120" y="2379547"/>
                  </a:cubicBezTo>
                  <a:cubicBezTo>
                    <a:pt x="6128249" y="2341475"/>
                    <a:pt x="6166006" y="2298836"/>
                    <a:pt x="6198705" y="2252420"/>
                  </a:cubicBezTo>
                  <a:cubicBezTo>
                    <a:pt x="6151080" y="2291528"/>
                    <a:pt x="6101169" y="2328544"/>
                    <a:pt x="6053640" y="2366606"/>
                  </a:cubicBezTo>
                  <a:cubicBezTo>
                    <a:pt x="6094150" y="2321750"/>
                    <a:pt x="6129307" y="2272355"/>
                    <a:pt x="6158415" y="2219401"/>
                  </a:cubicBezTo>
                  <a:cubicBezTo>
                    <a:pt x="6112790" y="2261364"/>
                    <a:pt x="6069070" y="2305040"/>
                    <a:pt x="6028017" y="2350334"/>
                  </a:cubicBezTo>
                  <a:cubicBezTo>
                    <a:pt x="6053164" y="2309608"/>
                    <a:pt x="6077167" y="2267645"/>
                    <a:pt x="6098598" y="2224349"/>
                  </a:cubicBezTo>
                  <a:cubicBezTo>
                    <a:pt x="6065832" y="2262411"/>
                    <a:pt x="6033256" y="2300473"/>
                    <a:pt x="6002300" y="2339772"/>
                  </a:cubicBezTo>
                  <a:cubicBezTo>
                    <a:pt x="6017730" y="2311225"/>
                    <a:pt x="6032113" y="2282203"/>
                    <a:pt x="6045162" y="2252515"/>
                  </a:cubicBezTo>
                  <a:cubicBezTo>
                    <a:pt x="6058450" y="2222750"/>
                    <a:pt x="6070023" y="2192253"/>
                    <a:pt x="6079834" y="2161166"/>
                  </a:cubicBezTo>
                  <a:cubicBezTo>
                    <a:pt x="6043163" y="2218259"/>
                    <a:pt x="6008682" y="2276970"/>
                    <a:pt x="5976392" y="2335395"/>
                  </a:cubicBezTo>
                  <a:cubicBezTo>
                    <a:pt x="5984517" y="2311482"/>
                    <a:pt x="5992013" y="2287218"/>
                    <a:pt x="5998871" y="2262601"/>
                  </a:cubicBezTo>
                  <a:cubicBezTo>
                    <a:pt x="6005729" y="2237985"/>
                    <a:pt x="6011759" y="2213120"/>
                    <a:pt x="6016969" y="2187999"/>
                  </a:cubicBezTo>
                  <a:cubicBezTo>
                    <a:pt x="5990965" y="2236529"/>
                    <a:pt x="5965629" y="2284487"/>
                    <a:pt x="5941340" y="2332635"/>
                  </a:cubicBezTo>
                  <a:cubicBezTo>
                    <a:pt x="5959637" y="2275533"/>
                    <a:pt x="5973116" y="2216993"/>
                    <a:pt x="5981631" y="2157645"/>
                  </a:cubicBezTo>
                  <a:cubicBezTo>
                    <a:pt x="5958580" y="2213120"/>
                    <a:pt x="5937816" y="2268310"/>
                    <a:pt x="5917813" y="2323215"/>
                  </a:cubicBezTo>
                  <a:cubicBezTo>
                    <a:pt x="5917518" y="2326289"/>
                    <a:pt x="5916432" y="2329238"/>
                    <a:pt x="5914670" y="2331779"/>
                  </a:cubicBezTo>
                  <a:lnTo>
                    <a:pt x="5917813" y="2323215"/>
                  </a:lnTo>
                  <a:cubicBezTo>
                    <a:pt x="5919623" y="2314271"/>
                    <a:pt x="5919909" y="2301329"/>
                    <a:pt x="5920576" y="2296667"/>
                  </a:cubicBezTo>
                  <a:cubicBezTo>
                    <a:pt x="5922671" y="2283916"/>
                    <a:pt x="5924481" y="2271260"/>
                    <a:pt x="5926005" y="2258605"/>
                  </a:cubicBezTo>
                  <a:cubicBezTo>
                    <a:pt x="5929167" y="2238298"/>
                    <a:pt x="5929805" y="2217688"/>
                    <a:pt x="5927910" y="2197230"/>
                  </a:cubicBezTo>
                  <a:cubicBezTo>
                    <a:pt x="5917404" y="2218973"/>
                    <a:pt x="5909470" y="2241876"/>
                    <a:pt x="5904288" y="2265456"/>
                  </a:cubicBezTo>
                  <a:cubicBezTo>
                    <a:pt x="5898382" y="2288484"/>
                    <a:pt x="5888000" y="2314937"/>
                    <a:pt x="5885809" y="2338059"/>
                  </a:cubicBezTo>
                  <a:cubicBezTo>
                    <a:pt x="5887524" y="2319028"/>
                    <a:pt x="5889172" y="2299997"/>
                    <a:pt x="5890763" y="2280966"/>
                  </a:cubicBezTo>
                  <a:cubicBezTo>
                    <a:pt x="5892382" y="2261935"/>
                    <a:pt x="5893905" y="2242238"/>
                    <a:pt x="5894954" y="2222636"/>
                  </a:cubicBezTo>
                  <a:cubicBezTo>
                    <a:pt x="5884019" y="2239402"/>
                    <a:pt x="5877475" y="2258643"/>
                    <a:pt x="5875904" y="2278587"/>
                  </a:cubicBezTo>
                  <a:cubicBezTo>
                    <a:pt x="5873818" y="2297989"/>
                    <a:pt x="5873303" y="2317525"/>
                    <a:pt x="5874379" y="2337012"/>
                  </a:cubicBezTo>
                  <a:cubicBezTo>
                    <a:pt x="5864797" y="2322244"/>
                    <a:pt x="5859016" y="2305354"/>
                    <a:pt x="5857520" y="2287817"/>
                  </a:cubicBezTo>
                  <a:cubicBezTo>
                    <a:pt x="5855386" y="2269405"/>
                    <a:pt x="5857377" y="2250754"/>
                    <a:pt x="5863330" y="2233198"/>
                  </a:cubicBezTo>
                  <a:cubicBezTo>
                    <a:pt x="5873408" y="2201940"/>
                    <a:pt x="5893486" y="2174859"/>
                    <a:pt x="5920480" y="2156122"/>
                  </a:cubicBezTo>
                  <a:cubicBezTo>
                    <a:pt x="5947207" y="2138918"/>
                    <a:pt x="5978135" y="2129336"/>
                    <a:pt x="6009920" y="2128432"/>
                  </a:cubicBezTo>
                  <a:cubicBezTo>
                    <a:pt x="6076595" y="2124531"/>
                    <a:pt x="6152795" y="2150794"/>
                    <a:pt x="6206230" y="2184954"/>
                  </a:cubicBezTo>
                  <a:cubicBezTo>
                    <a:pt x="6253446" y="2215252"/>
                    <a:pt x="6293746" y="2255122"/>
                    <a:pt x="6324531" y="2301995"/>
                  </a:cubicBezTo>
                  <a:close/>
                  <a:moveTo>
                    <a:pt x="6224614" y="3837135"/>
                  </a:moveTo>
                  <a:cubicBezTo>
                    <a:pt x="6239053" y="3805248"/>
                    <a:pt x="6276639" y="3791099"/>
                    <a:pt x="6308557" y="3805524"/>
                  </a:cubicBezTo>
                  <a:cubicBezTo>
                    <a:pt x="6308643" y="3805562"/>
                    <a:pt x="6308729" y="3805600"/>
                    <a:pt x="6308814" y="3805638"/>
                  </a:cubicBezTo>
                  <a:cubicBezTo>
                    <a:pt x="6316692" y="3809264"/>
                    <a:pt x="6323750" y="3814440"/>
                    <a:pt x="6329579" y="3820863"/>
                  </a:cubicBezTo>
                  <a:cubicBezTo>
                    <a:pt x="6330055" y="3819493"/>
                    <a:pt x="6330627" y="3818151"/>
                    <a:pt x="6331294" y="3816867"/>
                  </a:cubicBezTo>
                  <a:cubicBezTo>
                    <a:pt x="6345838" y="3784970"/>
                    <a:pt x="6383519" y="3770888"/>
                    <a:pt x="6415447" y="3785418"/>
                  </a:cubicBezTo>
                  <a:cubicBezTo>
                    <a:pt x="6447374" y="3799948"/>
                    <a:pt x="6461472" y="3837591"/>
                    <a:pt x="6446927" y="3869488"/>
                  </a:cubicBezTo>
                  <a:cubicBezTo>
                    <a:pt x="6446261" y="3870820"/>
                    <a:pt x="6445689" y="3872152"/>
                    <a:pt x="6444927" y="3873389"/>
                  </a:cubicBezTo>
                  <a:cubicBezTo>
                    <a:pt x="6453614" y="3873560"/>
                    <a:pt x="6462167" y="3875501"/>
                    <a:pt x="6470073" y="3879098"/>
                  </a:cubicBezTo>
                  <a:cubicBezTo>
                    <a:pt x="6502096" y="3893428"/>
                    <a:pt x="6516421" y="3930986"/>
                    <a:pt x="6502067" y="3962968"/>
                  </a:cubicBezTo>
                  <a:cubicBezTo>
                    <a:pt x="6489685" y="3990582"/>
                    <a:pt x="6459510" y="4005626"/>
                    <a:pt x="6429973" y="3998899"/>
                  </a:cubicBezTo>
                  <a:cubicBezTo>
                    <a:pt x="6435535" y="4014428"/>
                    <a:pt x="6434744" y="4031518"/>
                    <a:pt x="6427782" y="4046476"/>
                  </a:cubicBezTo>
                  <a:cubicBezTo>
                    <a:pt x="6413285" y="4078391"/>
                    <a:pt x="6375623" y="4092522"/>
                    <a:pt x="6343676" y="4078039"/>
                  </a:cubicBezTo>
                  <a:cubicBezTo>
                    <a:pt x="6322312" y="4068352"/>
                    <a:pt x="6308034" y="4047694"/>
                    <a:pt x="6306528" y="4024305"/>
                  </a:cubicBezTo>
                  <a:cubicBezTo>
                    <a:pt x="6287888" y="4038455"/>
                    <a:pt x="6262971" y="4041233"/>
                    <a:pt x="6241663" y="4031537"/>
                  </a:cubicBezTo>
                  <a:lnTo>
                    <a:pt x="6238044" y="4029729"/>
                  </a:lnTo>
                  <a:cubicBezTo>
                    <a:pt x="6207087" y="4013115"/>
                    <a:pt x="6195476" y="3974577"/>
                    <a:pt x="6212117" y="3943652"/>
                  </a:cubicBezTo>
                  <a:cubicBezTo>
                    <a:pt x="6219204" y="3930472"/>
                    <a:pt x="6230710" y="3920224"/>
                    <a:pt x="6244616" y="3914686"/>
                  </a:cubicBezTo>
                  <a:cubicBezTo>
                    <a:pt x="6220403" y="3896835"/>
                    <a:pt x="6212050" y="3864454"/>
                    <a:pt x="6224614" y="3837135"/>
                  </a:cubicBezTo>
                  <a:close/>
                  <a:moveTo>
                    <a:pt x="6281192" y="4524631"/>
                  </a:moveTo>
                  <a:cubicBezTo>
                    <a:pt x="6289336" y="4541245"/>
                    <a:pt x="6294184" y="4559277"/>
                    <a:pt x="6295480" y="4577728"/>
                  </a:cubicBezTo>
                  <a:cubicBezTo>
                    <a:pt x="6297042" y="4595998"/>
                    <a:pt x="6294061" y="4614363"/>
                    <a:pt x="6286812" y="4631205"/>
                  </a:cubicBezTo>
                  <a:cubicBezTo>
                    <a:pt x="6284316" y="4614267"/>
                    <a:pt x="6280687" y="4597511"/>
                    <a:pt x="6275954" y="4581058"/>
                  </a:cubicBezTo>
                  <a:cubicBezTo>
                    <a:pt x="6271420" y="4565453"/>
                    <a:pt x="6265562" y="4550266"/>
                    <a:pt x="6258427" y="4535669"/>
                  </a:cubicBezTo>
                  <a:cubicBezTo>
                    <a:pt x="6251293" y="4521044"/>
                    <a:pt x="6242940" y="4507037"/>
                    <a:pt x="6233472" y="4493801"/>
                  </a:cubicBezTo>
                  <a:cubicBezTo>
                    <a:pt x="6223395" y="4479956"/>
                    <a:pt x="6212450" y="4466767"/>
                    <a:pt x="6200706" y="4454312"/>
                  </a:cubicBezTo>
                  <a:cubicBezTo>
                    <a:pt x="6218498" y="4458974"/>
                    <a:pt x="6234862" y="4467966"/>
                    <a:pt x="6248331" y="4480479"/>
                  </a:cubicBezTo>
                  <a:cubicBezTo>
                    <a:pt x="6261990" y="4492983"/>
                    <a:pt x="6273134" y="4507970"/>
                    <a:pt x="6281192" y="4524631"/>
                  </a:cubicBezTo>
                  <a:close/>
                  <a:moveTo>
                    <a:pt x="6179370" y="4249823"/>
                  </a:moveTo>
                  <a:cubicBezTo>
                    <a:pt x="6190533" y="4253810"/>
                    <a:pt x="6200410" y="4260747"/>
                    <a:pt x="6207945" y="4269901"/>
                  </a:cubicBezTo>
                  <a:cubicBezTo>
                    <a:pt x="6224251" y="4288513"/>
                    <a:pt x="6229528" y="4314329"/>
                    <a:pt x="6221851" y="4337842"/>
                  </a:cubicBezTo>
                  <a:lnTo>
                    <a:pt x="6221851" y="4338793"/>
                  </a:lnTo>
                  <a:cubicBezTo>
                    <a:pt x="6215908" y="4357634"/>
                    <a:pt x="6201220" y="4372450"/>
                    <a:pt x="6182418" y="4378568"/>
                  </a:cubicBezTo>
                  <a:lnTo>
                    <a:pt x="6181370" y="4378568"/>
                  </a:lnTo>
                  <a:lnTo>
                    <a:pt x="6180132" y="4378568"/>
                  </a:lnTo>
                  <a:lnTo>
                    <a:pt x="6180132" y="4378568"/>
                  </a:lnTo>
                  <a:cubicBezTo>
                    <a:pt x="6165958" y="4382717"/>
                    <a:pt x="6151128" y="4384173"/>
                    <a:pt x="6136412" y="4382850"/>
                  </a:cubicBezTo>
                  <a:cubicBezTo>
                    <a:pt x="6113419" y="4382089"/>
                    <a:pt x="6090778" y="4376912"/>
                    <a:pt x="6069737" y="4367625"/>
                  </a:cubicBezTo>
                  <a:lnTo>
                    <a:pt x="6065832" y="4365341"/>
                  </a:lnTo>
                  <a:cubicBezTo>
                    <a:pt x="6059155" y="4362182"/>
                    <a:pt x="6053811" y="4356759"/>
                    <a:pt x="6050782" y="4350022"/>
                  </a:cubicBezTo>
                  <a:cubicBezTo>
                    <a:pt x="6046211" y="4338888"/>
                    <a:pt x="6048687" y="4324139"/>
                    <a:pt x="6049639" y="4311293"/>
                  </a:cubicBezTo>
                  <a:lnTo>
                    <a:pt x="6049639" y="4304061"/>
                  </a:lnTo>
                  <a:lnTo>
                    <a:pt x="6049639" y="4304061"/>
                  </a:lnTo>
                  <a:cubicBezTo>
                    <a:pt x="6049639" y="4305203"/>
                    <a:pt x="6049639" y="4304061"/>
                    <a:pt x="6049639" y="4301017"/>
                  </a:cubicBezTo>
                  <a:cubicBezTo>
                    <a:pt x="6049592" y="4301939"/>
                    <a:pt x="6049592" y="4302853"/>
                    <a:pt x="6049639" y="4303776"/>
                  </a:cubicBezTo>
                  <a:cubicBezTo>
                    <a:pt x="6048267" y="4251422"/>
                    <a:pt x="6031209" y="4200675"/>
                    <a:pt x="6000681" y="4158093"/>
                  </a:cubicBezTo>
                  <a:lnTo>
                    <a:pt x="6002395" y="4160282"/>
                  </a:lnTo>
                  <a:cubicBezTo>
                    <a:pt x="6000490" y="4157618"/>
                    <a:pt x="5999919" y="4156761"/>
                    <a:pt x="6000681" y="4157712"/>
                  </a:cubicBezTo>
                  <a:lnTo>
                    <a:pt x="6000681" y="4157712"/>
                  </a:lnTo>
                  <a:lnTo>
                    <a:pt x="6000205" y="4157142"/>
                  </a:lnTo>
                  <a:lnTo>
                    <a:pt x="6000681" y="4157808"/>
                  </a:lnTo>
                  <a:lnTo>
                    <a:pt x="5996204" y="4152098"/>
                  </a:lnTo>
                  <a:cubicBezTo>
                    <a:pt x="5987822" y="4142583"/>
                    <a:pt x="5977154" y="4132021"/>
                    <a:pt x="5974106" y="4120317"/>
                  </a:cubicBezTo>
                  <a:cubicBezTo>
                    <a:pt x="5972544" y="4113113"/>
                    <a:pt x="5973592" y="4105596"/>
                    <a:pt x="5977059" y="4099097"/>
                  </a:cubicBezTo>
                  <a:cubicBezTo>
                    <a:pt x="5977583" y="4097670"/>
                    <a:pt x="5978183" y="4096271"/>
                    <a:pt x="5978869" y="4094910"/>
                  </a:cubicBezTo>
                  <a:cubicBezTo>
                    <a:pt x="5990260" y="4074842"/>
                    <a:pt x="6005424" y="4057172"/>
                    <a:pt x="6023541" y="4042860"/>
                  </a:cubicBezTo>
                  <a:cubicBezTo>
                    <a:pt x="6034742" y="4033059"/>
                    <a:pt x="6047658" y="4025418"/>
                    <a:pt x="6061641" y="4020309"/>
                  </a:cubicBezTo>
                  <a:lnTo>
                    <a:pt x="6061641" y="4020309"/>
                  </a:lnTo>
                  <a:lnTo>
                    <a:pt x="6062974" y="4020309"/>
                  </a:lnTo>
                  <a:lnTo>
                    <a:pt x="6063927" y="4020309"/>
                  </a:lnTo>
                  <a:cubicBezTo>
                    <a:pt x="6082710" y="4014057"/>
                    <a:pt x="6103351" y="4017254"/>
                    <a:pt x="6119363" y="4028873"/>
                  </a:cubicBezTo>
                  <a:lnTo>
                    <a:pt x="6120219" y="4029443"/>
                  </a:lnTo>
                  <a:cubicBezTo>
                    <a:pt x="6140412" y="4043736"/>
                    <a:pt x="6151557" y="4067610"/>
                    <a:pt x="6149557" y="4092246"/>
                  </a:cubicBezTo>
                  <a:cubicBezTo>
                    <a:pt x="6148899" y="4104102"/>
                    <a:pt x="6145089" y="4115568"/>
                    <a:pt x="6138507" y="4125455"/>
                  </a:cubicBezTo>
                  <a:cubicBezTo>
                    <a:pt x="6177360" y="4126635"/>
                    <a:pt x="6207907" y="4159064"/>
                    <a:pt x="6206716" y="4197887"/>
                  </a:cubicBezTo>
                  <a:cubicBezTo>
                    <a:pt x="6206087" y="4218660"/>
                    <a:pt x="6196286" y="4238100"/>
                    <a:pt x="6179941" y="4250965"/>
                  </a:cubicBezTo>
                  <a:close/>
                  <a:moveTo>
                    <a:pt x="6118981" y="4555366"/>
                  </a:moveTo>
                  <a:cubicBezTo>
                    <a:pt x="6115667" y="4532434"/>
                    <a:pt x="6110990" y="4509711"/>
                    <a:pt x="6104980" y="4487330"/>
                  </a:cubicBezTo>
                  <a:cubicBezTo>
                    <a:pt x="6120191" y="4506162"/>
                    <a:pt x="6131545" y="4527791"/>
                    <a:pt x="6138413" y="4550989"/>
                  </a:cubicBezTo>
                  <a:cubicBezTo>
                    <a:pt x="6152624" y="4597920"/>
                    <a:pt x="6151852" y="4648105"/>
                    <a:pt x="6136221" y="4694579"/>
                  </a:cubicBezTo>
                  <a:cubicBezTo>
                    <a:pt x="6128649" y="4717559"/>
                    <a:pt x="6116648" y="4738826"/>
                    <a:pt x="6100884" y="4757191"/>
                  </a:cubicBezTo>
                  <a:cubicBezTo>
                    <a:pt x="6107580" y="4735010"/>
                    <a:pt x="6112952" y="4712449"/>
                    <a:pt x="6116981" y="4689631"/>
                  </a:cubicBezTo>
                  <a:cubicBezTo>
                    <a:pt x="6124563" y="4645250"/>
                    <a:pt x="6125239" y="4599956"/>
                    <a:pt x="6118981" y="4555366"/>
                  </a:cubicBezTo>
                  <a:close/>
                  <a:moveTo>
                    <a:pt x="5994013" y="4587814"/>
                  </a:moveTo>
                  <a:cubicBezTo>
                    <a:pt x="5993194" y="4562760"/>
                    <a:pt x="5990394" y="4537820"/>
                    <a:pt x="5985631" y="4513213"/>
                  </a:cubicBezTo>
                  <a:cubicBezTo>
                    <a:pt x="6000071" y="4535184"/>
                    <a:pt x="6009806" y="4559905"/>
                    <a:pt x="6014206" y="4585816"/>
                  </a:cubicBezTo>
                  <a:cubicBezTo>
                    <a:pt x="6023293" y="4638361"/>
                    <a:pt x="6014616" y="4692428"/>
                    <a:pt x="5989537" y="4739492"/>
                  </a:cubicBezTo>
                  <a:cubicBezTo>
                    <a:pt x="5977402" y="4762738"/>
                    <a:pt x="5960571" y="4783215"/>
                    <a:pt x="5940102" y="4799630"/>
                  </a:cubicBezTo>
                  <a:cubicBezTo>
                    <a:pt x="5952351" y="4777763"/>
                    <a:pt x="5962828" y="4754945"/>
                    <a:pt x="5971439" y="4731404"/>
                  </a:cubicBezTo>
                  <a:cubicBezTo>
                    <a:pt x="5988108" y="4685415"/>
                    <a:pt x="5995890" y="4636696"/>
                    <a:pt x="5994395" y="4587814"/>
                  </a:cubicBezTo>
                  <a:close/>
                  <a:moveTo>
                    <a:pt x="5991156" y="3859687"/>
                  </a:moveTo>
                  <a:cubicBezTo>
                    <a:pt x="5990813" y="3851960"/>
                    <a:pt x="5992527" y="3844281"/>
                    <a:pt x="5996109" y="3837420"/>
                  </a:cubicBezTo>
                  <a:cubicBezTo>
                    <a:pt x="5998433" y="3830302"/>
                    <a:pt x="6002567" y="3823908"/>
                    <a:pt x="6008111" y="3818865"/>
                  </a:cubicBezTo>
                  <a:cubicBezTo>
                    <a:pt x="6019045" y="3808188"/>
                    <a:pt x="6033675" y="3802117"/>
                    <a:pt x="6048973" y="3801927"/>
                  </a:cubicBezTo>
                  <a:cubicBezTo>
                    <a:pt x="6064384" y="3802089"/>
                    <a:pt x="6079148" y="3808150"/>
                    <a:pt x="6090216" y="3818865"/>
                  </a:cubicBezTo>
                  <a:cubicBezTo>
                    <a:pt x="6100969" y="3829741"/>
                    <a:pt x="6107018" y="3844404"/>
                    <a:pt x="6107075" y="3859687"/>
                  </a:cubicBezTo>
                  <a:cubicBezTo>
                    <a:pt x="6107437" y="3867413"/>
                    <a:pt x="6105732" y="3875102"/>
                    <a:pt x="6102122" y="3881953"/>
                  </a:cubicBezTo>
                  <a:cubicBezTo>
                    <a:pt x="6099836" y="3889070"/>
                    <a:pt x="6095731" y="3895465"/>
                    <a:pt x="6090216" y="3900508"/>
                  </a:cubicBezTo>
                  <a:cubicBezTo>
                    <a:pt x="6067699" y="3923050"/>
                    <a:pt x="6031151" y="3923098"/>
                    <a:pt x="6008587" y="3900603"/>
                  </a:cubicBezTo>
                  <a:cubicBezTo>
                    <a:pt x="6008558" y="3900575"/>
                    <a:pt x="6008520" y="3900537"/>
                    <a:pt x="6008491" y="3900508"/>
                  </a:cubicBezTo>
                  <a:cubicBezTo>
                    <a:pt x="5997528" y="3889736"/>
                    <a:pt x="5991289" y="3875054"/>
                    <a:pt x="5991156" y="3859687"/>
                  </a:cubicBezTo>
                  <a:close/>
                  <a:moveTo>
                    <a:pt x="6093645" y="2677002"/>
                  </a:moveTo>
                  <a:cubicBezTo>
                    <a:pt x="6085615" y="2649179"/>
                    <a:pt x="6075462" y="2622012"/>
                    <a:pt x="6063260" y="2595740"/>
                  </a:cubicBezTo>
                  <a:cubicBezTo>
                    <a:pt x="6051697" y="2571190"/>
                    <a:pt x="6037419" y="2548019"/>
                    <a:pt x="6020683" y="2526657"/>
                  </a:cubicBezTo>
                  <a:cubicBezTo>
                    <a:pt x="6003805" y="2505371"/>
                    <a:pt x="5984640" y="2486007"/>
                    <a:pt x="5963533" y="2468898"/>
                  </a:cubicBezTo>
                  <a:cubicBezTo>
                    <a:pt x="5940911" y="2450780"/>
                    <a:pt x="5916937" y="2434432"/>
                    <a:pt x="5891810" y="2419988"/>
                  </a:cubicBezTo>
                  <a:cubicBezTo>
                    <a:pt x="5923281" y="2417657"/>
                    <a:pt x="5954799" y="2423937"/>
                    <a:pt x="5982964" y="2438163"/>
                  </a:cubicBezTo>
                  <a:cubicBezTo>
                    <a:pt x="6041371" y="2466938"/>
                    <a:pt x="6083453" y="2520748"/>
                    <a:pt x="6097264" y="2584321"/>
                  </a:cubicBezTo>
                  <a:cubicBezTo>
                    <a:pt x="6104532" y="2614970"/>
                    <a:pt x="6103275" y="2647009"/>
                    <a:pt x="6093645" y="2677002"/>
                  </a:cubicBezTo>
                  <a:close/>
                  <a:moveTo>
                    <a:pt x="6132888" y="1765415"/>
                  </a:moveTo>
                  <a:cubicBezTo>
                    <a:pt x="6140251" y="1784494"/>
                    <a:pt x="6151319" y="1801926"/>
                    <a:pt x="6165463" y="1816704"/>
                  </a:cubicBezTo>
                  <a:cubicBezTo>
                    <a:pt x="6178227" y="1831167"/>
                    <a:pt x="6193086" y="1844679"/>
                    <a:pt x="6207564" y="1861332"/>
                  </a:cubicBezTo>
                  <a:cubicBezTo>
                    <a:pt x="6223766" y="1878707"/>
                    <a:pt x="6235672" y="1899631"/>
                    <a:pt x="6242330" y="1922421"/>
                  </a:cubicBezTo>
                  <a:cubicBezTo>
                    <a:pt x="6245387" y="1934525"/>
                    <a:pt x="6245940" y="1947114"/>
                    <a:pt x="6243949" y="1959437"/>
                  </a:cubicBezTo>
                  <a:cubicBezTo>
                    <a:pt x="6242130" y="1971512"/>
                    <a:pt x="6236368" y="1982654"/>
                    <a:pt x="6227566" y="1991123"/>
                  </a:cubicBezTo>
                  <a:cubicBezTo>
                    <a:pt x="6227262" y="1971160"/>
                    <a:pt x="6221203" y="1951700"/>
                    <a:pt x="6210135" y="1935077"/>
                  </a:cubicBezTo>
                  <a:cubicBezTo>
                    <a:pt x="6199372" y="1919157"/>
                    <a:pt x="6187361" y="1904104"/>
                    <a:pt x="6174226" y="1890068"/>
                  </a:cubicBezTo>
                  <a:cubicBezTo>
                    <a:pt x="6158919" y="1873645"/>
                    <a:pt x="6146089" y="1855080"/>
                    <a:pt x="6136126" y="1834973"/>
                  </a:cubicBezTo>
                  <a:cubicBezTo>
                    <a:pt x="6131040" y="1824002"/>
                    <a:pt x="6127821" y="1812269"/>
                    <a:pt x="6126601" y="1800242"/>
                  </a:cubicBezTo>
                  <a:cubicBezTo>
                    <a:pt x="6125506" y="1788338"/>
                    <a:pt x="6127678" y="1776367"/>
                    <a:pt x="6132888" y="1765605"/>
                  </a:cubicBezTo>
                  <a:close/>
                  <a:moveTo>
                    <a:pt x="5839232" y="1407346"/>
                  </a:moveTo>
                  <a:cubicBezTo>
                    <a:pt x="5851910" y="1436425"/>
                    <a:pt x="5871217" y="1462136"/>
                    <a:pt x="5895620" y="1482423"/>
                  </a:cubicBezTo>
                  <a:cubicBezTo>
                    <a:pt x="5918480" y="1502977"/>
                    <a:pt x="5944864" y="1520486"/>
                    <a:pt x="5971058" y="1541610"/>
                  </a:cubicBezTo>
                  <a:cubicBezTo>
                    <a:pt x="5999423" y="1562649"/>
                    <a:pt x="6022912" y="1589559"/>
                    <a:pt x="6039924" y="1620494"/>
                  </a:cubicBezTo>
                  <a:cubicBezTo>
                    <a:pt x="6048144" y="1636708"/>
                    <a:pt x="6053183" y="1654340"/>
                    <a:pt x="6054783" y="1672448"/>
                  </a:cubicBezTo>
                  <a:cubicBezTo>
                    <a:pt x="6056354" y="1690176"/>
                    <a:pt x="6052678" y="1707979"/>
                    <a:pt x="6044210" y="1723642"/>
                  </a:cubicBezTo>
                  <a:cubicBezTo>
                    <a:pt x="6042324" y="1692460"/>
                    <a:pt x="6030399" y="1662714"/>
                    <a:pt x="6010206" y="1638859"/>
                  </a:cubicBezTo>
                  <a:cubicBezTo>
                    <a:pt x="5990489" y="1615384"/>
                    <a:pt x="5968115" y="1594278"/>
                    <a:pt x="5943531" y="1575961"/>
                  </a:cubicBezTo>
                  <a:cubicBezTo>
                    <a:pt x="5916242" y="1555702"/>
                    <a:pt x="5891600" y="1532114"/>
                    <a:pt x="5870188" y="1505736"/>
                  </a:cubicBezTo>
                  <a:cubicBezTo>
                    <a:pt x="5859435" y="1491577"/>
                    <a:pt x="5850862" y="1475896"/>
                    <a:pt x="5844757" y="1459206"/>
                  </a:cubicBezTo>
                  <a:cubicBezTo>
                    <a:pt x="5838699" y="1442696"/>
                    <a:pt x="5836794" y="1424950"/>
                    <a:pt x="5839232" y="1407536"/>
                  </a:cubicBezTo>
                  <a:close/>
                  <a:moveTo>
                    <a:pt x="5579104" y="1206568"/>
                  </a:moveTo>
                  <a:cubicBezTo>
                    <a:pt x="5604536" y="1223982"/>
                    <a:pt x="5632921" y="1237874"/>
                    <a:pt x="5661686" y="1255383"/>
                  </a:cubicBezTo>
                  <a:cubicBezTo>
                    <a:pt x="5692604" y="1272454"/>
                    <a:pt x="5719426" y="1296062"/>
                    <a:pt x="5740267" y="1324561"/>
                  </a:cubicBezTo>
                  <a:cubicBezTo>
                    <a:pt x="5750611" y="1339500"/>
                    <a:pt x="5757955" y="1356305"/>
                    <a:pt x="5761889" y="1374042"/>
                  </a:cubicBezTo>
                  <a:cubicBezTo>
                    <a:pt x="5765823" y="1391407"/>
                    <a:pt x="5764527" y="1409554"/>
                    <a:pt x="5758174" y="1426187"/>
                  </a:cubicBezTo>
                  <a:cubicBezTo>
                    <a:pt x="5752269" y="1395471"/>
                    <a:pt x="5736600" y="1367466"/>
                    <a:pt x="5713502" y="1346351"/>
                  </a:cubicBezTo>
                  <a:cubicBezTo>
                    <a:pt x="5690708" y="1325722"/>
                    <a:pt x="5665620" y="1307776"/>
                    <a:pt x="5638731" y="1292874"/>
                  </a:cubicBezTo>
                  <a:cubicBezTo>
                    <a:pt x="5609051" y="1276308"/>
                    <a:pt x="5581533" y="1256144"/>
                    <a:pt x="5556816" y="1232831"/>
                  </a:cubicBezTo>
                  <a:cubicBezTo>
                    <a:pt x="5544271" y="1220271"/>
                    <a:pt x="5533737" y="1205864"/>
                    <a:pt x="5525574" y="1190107"/>
                  </a:cubicBezTo>
                  <a:cubicBezTo>
                    <a:pt x="5517402" y="1174520"/>
                    <a:pt x="5513191" y="1157173"/>
                    <a:pt x="5513287" y="1139579"/>
                  </a:cubicBezTo>
                  <a:cubicBezTo>
                    <a:pt x="5529698" y="1166784"/>
                    <a:pt x="5552234" y="1189783"/>
                    <a:pt x="5579104" y="1206759"/>
                  </a:cubicBezTo>
                  <a:close/>
                  <a:moveTo>
                    <a:pt x="5714931" y="1932698"/>
                  </a:moveTo>
                  <a:cubicBezTo>
                    <a:pt x="5709644" y="1900869"/>
                    <a:pt x="5700033" y="1869915"/>
                    <a:pt x="5686356" y="1840683"/>
                  </a:cubicBezTo>
                  <a:cubicBezTo>
                    <a:pt x="5713407" y="1862759"/>
                    <a:pt x="5733628" y="1892067"/>
                    <a:pt x="5744649" y="1925181"/>
                  </a:cubicBezTo>
                  <a:cubicBezTo>
                    <a:pt x="5768594" y="1993750"/>
                    <a:pt x="5756117" y="2069769"/>
                    <a:pt x="5711502" y="2127100"/>
                  </a:cubicBezTo>
                  <a:cubicBezTo>
                    <a:pt x="5690528" y="2154981"/>
                    <a:pt x="5662000" y="2176276"/>
                    <a:pt x="5629301" y="2188475"/>
                  </a:cubicBezTo>
                  <a:cubicBezTo>
                    <a:pt x="5651799" y="2165210"/>
                    <a:pt x="5671030" y="2138995"/>
                    <a:pt x="5686451" y="2110543"/>
                  </a:cubicBezTo>
                  <a:cubicBezTo>
                    <a:pt x="5700919" y="2083519"/>
                    <a:pt x="5710921" y="2054344"/>
                    <a:pt x="5716074" y="2024142"/>
                  </a:cubicBezTo>
                  <a:cubicBezTo>
                    <a:pt x="5720693" y="1993807"/>
                    <a:pt x="5720312" y="1962910"/>
                    <a:pt x="5714931" y="1932698"/>
                  </a:cubicBezTo>
                  <a:close/>
                  <a:moveTo>
                    <a:pt x="5591106" y="1470719"/>
                  </a:moveTo>
                  <a:cubicBezTo>
                    <a:pt x="5601936" y="1489541"/>
                    <a:pt x="5605879" y="1511541"/>
                    <a:pt x="5602250" y="1532951"/>
                  </a:cubicBezTo>
                  <a:cubicBezTo>
                    <a:pt x="5598536" y="1554075"/>
                    <a:pt x="5582628" y="1582907"/>
                    <a:pt x="5563388" y="1592328"/>
                  </a:cubicBezTo>
                  <a:cubicBezTo>
                    <a:pt x="5534813" y="1606315"/>
                    <a:pt x="5487188" y="1587951"/>
                    <a:pt x="5474901" y="1583573"/>
                  </a:cubicBezTo>
                  <a:cubicBezTo>
                    <a:pt x="5469186" y="1581670"/>
                    <a:pt x="5458232" y="1577103"/>
                    <a:pt x="5446326" y="1571964"/>
                  </a:cubicBezTo>
                  <a:lnTo>
                    <a:pt x="5445754" y="1571964"/>
                  </a:lnTo>
                  <a:cubicBezTo>
                    <a:pt x="5451136" y="1576960"/>
                    <a:pt x="5456041" y="1582441"/>
                    <a:pt x="5460423" y="1588331"/>
                  </a:cubicBezTo>
                  <a:cubicBezTo>
                    <a:pt x="5467662" y="1597847"/>
                    <a:pt x="5487569" y="1622397"/>
                    <a:pt x="5464614" y="1647708"/>
                  </a:cubicBezTo>
                  <a:cubicBezTo>
                    <a:pt x="5455060" y="1658023"/>
                    <a:pt x="5442249" y="1664741"/>
                    <a:pt x="5428323" y="1666739"/>
                  </a:cubicBezTo>
                  <a:cubicBezTo>
                    <a:pt x="5412464" y="1668928"/>
                    <a:pt x="5396405" y="1664570"/>
                    <a:pt x="5383842" y="1654654"/>
                  </a:cubicBezTo>
                  <a:cubicBezTo>
                    <a:pt x="5369459" y="1639810"/>
                    <a:pt x="5371269" y="1607077"/>
                    <a:pt x="5371459" y="1598322"/>
                  </a:cubicBezTo>
                  <a:cubicBezTo>
                    <a:pt x="5371459" y="1593184"/>
                    <a:pt x="5372602" y="1581290"/>
                    <a:pt x="5373745" y="1569776"/>
                  </a:cubicBezTo>
                  <a:cubicBezTo>
                    <a:pt x="5374841" y="1567644"/>
                    <a:pt x="5375831" y="1565446"/>
                    <a:pt x="5376698" y="1563210"/>
                  </a:cubicBezTo>
                  <a:cubicBezTo>
                    <a:pt x="5377603" y="1563458"/>
                    <a:pt x="5378527" y="1563619"/>
                    <a:pt x="5379461" y="1563686"/>
                  </a:cubicBezTo>
                  <a:cubicBezTo>
                    <a:pt x="5379461" y="1565018"/>
                    <a:pt x="5379461" y="1566065"/>
                    <a:pt x="5379461" y="1566826"/>
                  </a:cubicBezTo>
                  <a:cubicBezTo>
                    <a:pt x="5379461" y="1571774"/>
                    <a:pt x="5378317" y="1590425"/>
                    <a:pt x="5386509" y="1598798"/>
                  </a:cubicBezTo>
                  <a:cubicBezTo>
                    <a:pt x="5393614" y="1604460"/>
                    <a:pt x="5402749" y="1606944"/>
                    <a:pt x="5411750" y="1605649"/>
                  </a:cubicBezTo>
                  <a:cubicBezTo>
                    <a:pt x="5419665" y="1604479"/>
                    <a:pt x="5426933" y="1600606"/>
                    <a:pt x="5432324" y="1594707"/>
                  </a:cubicBezTo>
                  <a:cubicBezTo>
                    <a:pt x="5444707" y="1581099"/>
                    <a:pt x="5435182" y="1568063"/>
                    <a:pt x="5430705" y="1561973"/>
                  </a:cubicBezTo>
                  <a:lnTo>
                    <a:pt x="5427371" y="1560070"/>
                  </a:lnTo>
                  <a:lnTo>
                    <a:pt x="5430228" y="1561402"/>
                  </a:lnTo>
                  <a:lnTo>
                    <a:pt x="5430228" y="1561402"/>
                  </a:lnTo>
                  <a:cubicBezTo>
                    <a:pt x="5429085" y="1559880"/>
                    <a:pt x="5427847" y="1558357"/>
                    <a:pt x="5426609" y="1556930"/>
                  </a:cubicBezTo>
                  <a:cubicBezTo>
                    <a:pt x="5430514" y="1559404"/>
                    <a:pt x="5434324" y="1562163"/>
                    <a:pt x="5438039" y="1565018"/>
                  </a:cubicBezTo>
                  <a:cubicBezTo>
                    <a:pt x="5447564" y="1569205"/>
                    <a:pt x="5457089" y="1572916"/>
                    <a:pt x="5461471" y="1574534"/>
                  </a:cubicBezTo>
                  <a:cubicBezTo>
                    <a:pt x="5472139" y="1578150"/>
                    <a:pt x="5511572" y="1593565"/>
                    <a:pt x="5535575" y="1581861"/>
                  </a:cubicBezTo>
                  <a:cubicBezTo>
                    <a:pt x="5551672" y="1573963"/>
                    <a:pt x="5564912" y="1549793"/>
                    <a:pt x="5568151" y="1532094"/>
                  </a:cubicBezTo>
                  <a:cubicBezTo>
                    <a:pt x="5571113" y="1514167"/>
                    <a:pt x="5567750" y="1495764"/>
                    <a:pt x="5558626" y="1480045"/>
                  </a:cubicBezTo>
                  <a:cubicBezTo>
                    <a:pt x="5536813" y="1441983"/>
                    <a:pt x="5499095" y="1456541"/>
                    <a:pt x="5484236" y="1461489"/>
                  </a:cubicBezTo>
                  <a:cubicBezTo>
                    <a:pt x="5467452" y="1467132"/>
                    <a:pt x="5451736" y="1475563"/>
                    <a:pt x="5437754" y="1486420"/>
                  </a:cubicBezTo>
                  <a:cubicBezTo>
                    <a:pt x="5456622" y="1469682"/>
                    <a:pt x="5478682" y="1456922"/>
                    <a:pt x="5502619" y="1448929"/>
                  </a:cubicBezTo>
                  <a:cubicBezTo>
                    <a:pt x="5519954" y="1442649"/>
                    <a:pt x="5564912" y="1425045"/>
                    <a:pt x="5591106" y="1470719"/>
                  </a:cubicBezTo>
                  <a:close/>
                  <a:moveTo>
                    <a:pt x="5490236" y="1979229"/>
                  </a:moveTo>
                  <a:cubicBezTo>
                    <a:pt x="5481549" y="1948560"/>
                    <a:pt x="5468109" y="1919443"/>
                    <a:pt x="5450421" y="1892923"/>
                  </a:cubicBezTo>
                  <a:cubicBezTo>
                    <a:pt x="5431771" y="1865119"/>
                    <a:pt x="5409579" y="1839846"/>
                    <a:pt x="5384413" y="1817750"/>
                  </a:cubicBezTo>
                  <a:cubicBezTo>
                    <a:pt x="5418856" y="1828056"/>
                    <a:pt x="5449841" y="1847524"/>
                    <a:pt x="5474044" y="1874082"/>
                  </a:cubicBezTo>
                  <a:cubicBezTo>
                    <a:pt x="5525050" y="1928587"/>
                    <a:pt x="5546367" y="2004464"/>
                    <a:pt x="5531194" y="2077524"/>
                  </a:cubicBezTo>
                  <a:cubicBezTo>
                    <a:pt x="5524326" y="2112855"/>
                    <a:pt x="5507848" y="2145617"/>
                    <a:pt x="5483569" y="2172204"/>
                  </a:cubicBezTo>
                  <a:cubicBezTo>
                    <a:pt x="5493532" y="2140251"/>
                    <a:pt x="5499323" y="2107146"/>
                    <a:pt x="5500809" y="2073718"/>
                  </a:cubicBezTo>
                  <a:cubicBezTo>
                    <a:pt x="5502161" y="2041870"/>
                    <a:pt x="5498589" y="2009993"/>
                    <a:pt x="5490236" y="1979229"/>
                  </a:cubicBezTo>
                  <a:close/>
                  <a:moveTo>
                    <a:pt x="5079328" y="2017291"/>
                  </a:moveTo>
                  <a:cubicBezTo>
                    <a:pt x="5057258" y="2003113"/>
                    <a:pt x="5034284" y="1990400"/>
                    <a:pt x="5010557" y="1979229"/>
                  </a:cubicBezTo>
                  <a:cubicBezTo>
                    <a:pt x="5038484" y="1976089"/>
                    <a:pt x="5066745" y="1979876"/>
                    <a:pt x="5092853" y="1990267"/>
                  </a:cubicBezTo>
                  <a:cubicBezTo>
                    <a:pt x="5119314" y="2000515"/>
                    <a:pt x="5143593" y="2015692"/>
                    <a:pt x="5164386" y="2034990"/>
                  </a:cubicBezTo>
                  <a:cubicBezTo>
                    <a:pt x="5185198" y="2054268"/>
                    <a:pt x="5202114" y="2077372"/>
                    <a:pt x="5214201" y="2103026"/>
                  </a:cubicBezTo>
                  <a:cubicBezTo>
                    <a:pt x="5226565" y="2128270"/>
                    <a:pt x="5232395" y="2156208"/>
                    <a:pt x="5231156" y="2184288"/>
                  </a:cubicBezTo>
                  <a:cubicBezTo>
                    <a:pt x="5218278" y="2161461"/>
                    <a:pt x="5203933" y="2139499"/>
                    <a:pt x="5188198" y="2118536"/>
                  </a:cubicBezTo>
                  <a:cubicBezTo>
                    <a:pt x="5173101" y="2098696"/>
                    <a:pt x="5156337" y="2080170"/>
                    <a:pt x="5138097" y="2063156"/>
                  </a:cubicBezTo>
                  <a:cubicBezTo>
                    <a:pt x="5119875" y="2046085"/>
                    <a:pt x="5100216" y="2030613"/>
                    <a:pt x="5079328" y="2016910"/>
                  </a:cubicBezTo>
                  <a:close/>
                  <a:moveTo>
                    <a:pt x="5129239" y="2283250"/>
                  </a:moveTo>
                  <a:cubicBezTo>
                    <a:pt x="5117123" y="2258157"/>
                    <a:pt x="5102264" y="2234483"/>
                    <a:pt x="5084947" y="2212645"/>
                  </a:cubicBezTo>
                  <a:cubicBezTo>
                    <a:pt x="5052133" y="2171224"/>
                    <a:pt x="5008195" y="2140003"/>
                    <a:pt x="4958265" y="2122628"/>
                  </a:cubicBezTo>
                  <a:cubicBezTo>
                    <a:pt x="4931880" y="2113493"/>
                    <a:pt x="4904572" y="2107270"/>
                    <a:pt x="4876826" y="2104073"/>
                  </a:cubicBezTo>
                  <a:cubicBezTo>
                    <a:pt x="4904696" y="2092273"/>
                    <a:pt x="4935328" y="2088543"/>
                    <a:pt x="4965218" y="2093320"/>
                  </a:cubicBezTo>
                  <a:cubicBezTo>
                    <a:pt x="5027454" y="2102103"/>
                    <a:pt x="5081566" y="2140479"/>
                    <a:pt x="5110379" y="2196278"/>
                  </a:cubicBezTo>
                  <a:cubicBezTo>
                    <a:pt x="5124657" y="2222807"/>
                    <a:pt x="5131191" y="2252810"/>
                    <a:pt x="5129239" y="2282869"/>
                  </a:cubicBezTo>
                  <a:close/>
                  <a:moveTo>
                    <a:pt x="5173911" y="1893113"/>
                  </a:moveTo>
                  <a:cubicBezTo>
                    <a:pt x="5204257" y="1893941"/>
                    <a:pt x="5233842" y="1902810"/>
                    <a:pt x="5259636" y="1918805"/>
                  </a:cubicBezTo>
                  <a:cubicBezTo>
                    <a:pt x="5312385" y="1951044"/>
                    <a:pt x="5349580" y="2003503"/>
                    <a:pt x="5362506" y="2063917"/>
                  </a:cubicBezTo>
                  <a:cubicBezTo>
                    <a:pt x="5368983" y="2093539"/>
                    <a:pt x="5367401" y="2124360"/>
                    <a:pt x="5357934" y="2153173"/>
                  </a:cubicBezTo>
                  <a:cubicBezTo>
                    <a:pt x="5352371" y="2125587"/>
                    <a:pt x="5344170" y="2098601"/>
                    <a:pt x="5333455" y="2072576"/>
                  </a:cubicBezTo>
                  <a:cubicBezTo>
                    <a:pt x="5312643" y="2023010"/>
                    <a:pt x="5281276" y="1978553"/>
                    <a:pt x="5241538" y="1942309"/>
                  </a:cubicBezTo>
                  <a:cubicBezTo>
                    <a:pt x="5220650" y="1923496"/>
                    <a:pt x="5198009" y="1906740"/>
                    <a:pt x="5173911" y="1892257"/>
                  </a:cubicBezTo>
                  <a:close/>
                  <a:moveTo>
                    <a:pt x="5429181" y="1469577"/>
                  </a:moveTo>
                  <a:cubicBezTo>
                    <a:pt x="5426714" y="1460852"/>
                    <a:pt x="5420799" y="1453496"/>
                    <a:pt x="5412798" y="1449214"/>
                  </a:cubicBezTo>
                  <a:cubicBezTo>
                    <a:pt x="5405701" y="1445456"/>
                    <a:pt x="5397510" y="1444304"/>
                    <a:pt x="5389652" y="1445979"/>
                  </a:cubicBezTo>
                  <a:cubicBezTo>
                    <a:pt x="5370602" y="1449976"/>
                    <a:pt x="5371745" y="1467674"/>
                    <a:pt x="5371745" y="1474526"/>
                  </a:cubicBezTo>
                  <a:cubicBezTo>
                    <a:pt x="5371859" y="1483032"/>
                    <a:pt x="5373536" y="1491454"/>
                    <a:pt x="5376698" y="1499361"/>
                  </a:cubicBezTo>
                  <a:cubicBezTo>
                    <a:pt x="5364601" y="1480330"/>
                    <a:pt x="5358010" y="1458330"/>
                    <a:pt x="5357648" y="1435797"/>
                  </a:cubicBezTo>
                  <a:cubicBezTo>
                    <a:pt x="5357648" y="1423522"/>
                    <a:pt x="5355743" y="1392216"/>
                    <a:pt x="5389176" y="1385270"/>
                  </a:cubicBezTo>
                  <a:cubicBezTo>
                    <a:pt x="5403006" y="1382368"/>
                    <a:pt x="5417418" y="1384357"/>
                    <a:pt x="5429943" y="1390884"/>
                  </a:cubicBezTo>
                  <a:cubicBezTo>
                    <a:pt x="5443954" y="1398506"/>
                    <a:pt x="5454269" y="1411485"/>
                    <a:pt x="5458518" y="1426853"/>
                  </a:cubicBezTo>
                  <a:cubicBezTo>
                    <a:pt x="5461471" y="1447216"/>
                    <a:pt x="5440611" y="1472718"/>
                    <a:pt x="5435372" y="1479664"/>
                  </a:cubicBezTo>
                  <a:cubicBezTo>
                    <a:pt x="5431562" y="1484707"/>
                    <a:pt x="5420703" y="1497077"/>
                    <a:pt x="5411655" y="1506973"/>
                  </a:cubicBezTo>
                  <a:lnTo>
                    <a:pt x="5407940" y="1509923"/>
                  </a:lnTo>
                  <a:lnTo>
                    <a:pt x="5407178" y="1509162"/>
                  </a:lnTo>
                  <a:cubicBezTo>
                    <a:pt x="5410702" y="1505166"/>
                    <a:pt x="5413941" y="1501359"/>
                    <a:pt x="5415369" y="1499647"/>
                  </a:cubicBezTo>
                  <a:cubicBezTo>
                    <a:pt x="5418704" y="1495650"/>
                    <a:pt x="5430514" y="1481186"/>
                    <a:pt x="5429181" y="1469577"/>
                  </a:cubicBezTo>
                  <a:close/>
                  <a:moveTo>
                    <a:pt x="5332407" y="1525624"/>
                  </a:moveTo>
                  <a:cubicBezTo>
                    <a:pt x="5337941" y="1527346"/>
                    <a:pt x="5343665" y="1528374"/>
                    <a:pt x="5349457" y="1528669"/>
                  </a:cubicBezTo>
                  <a:cubicBezTo>
                    <a:pt x="5329311" y="1532694"/>
                    <a:pt x="5308480" y="1531590"/>
                    <a:pt x="5288878" y="1525434"/>
                  </a:cubicBezTo>
                  <a:cubicBezTo>
                    <a:pt x="5277257" y="1521723"/>
                    <a:pt x="5246967" y="1513825"/>
                    <a:pt x="5250778" y="1479854"/>
                  </a:cubicBezTo>
                  <a:cubicBezTo>
                    <a:pt x="5252264" y="1465857"/>
                    <a:pt x="5258550" y="1452811"/>
                    <a:pt x="5268589" y="1442934"/>
                  </a:cubicBezTo>
                  <a:cubicBezTo>
                    <a:pt x="5280162" y="1431867"/>
                    <a:pt x="5295726" y="1425958"/>
                    <a:pt x="5311737" y="1426567"/>
                  </a:cubicBezTo>
                  <a:cubicBezTo>
                    <a:pt x="5332121" y="1430088"/>
                    <a:pt x="5349837" y="1457778"/>
                    <a:pt x="5354886" y="1464629"/>
                  </a:cubicBezTo>
                  <a:cubicBezTo>
                    <a:pt x="5359934" y="1471481"/>
                    <a:pt x="5369173" y="1487467"/>
                    <a:pt x="5375936" y="1499742"/>
                  </a:cubicBezTo>
                  <a:lnTo>
                    <a:pt x="5375936" y="1499742"/>
                  </a:lnTo>
                  <a:cubicBezTo>
                    <a:pt x="5373650" y="1495840"/>
                    <a:pt x="5371555" y="1492415"/>
                    <a:pt x="5370316" y="1490702"/>
                  </a:cubicBezTo>
                  <a:cubicBezTo>
                    <a:pt x="5367459" y="1486705"/>
                    <a:pt x="5357457" y="1471005"/>
                    <a:pt x="5345837" y="1469007"/>
                  </a:cubicBezTo>
                  <a:cubicBezTo>
                    <a:pt x="5336722" y="1468731"/>
                    <a:pt x="5327892" y="1472166"/>
                    <a:pt x="5321358" y="1478522"/>
                  </a:cubicBezTo>
                  <a:cubicBezTo>
                    <a:pt x="5315624" y="1484146"/>
                    <a:pt x="5312023" y="1491577"/>
                    <a:pt x="5311166" y="1499551"/>
                  </a:cubicBezTo>
                  <a:cubicBezTo>
                    <a:pt x="5308499" y="1518773"/>
                    <a:pt x="5325739" y="1523340"/>
                    <a:pt x="5332407" y="1525624"/>
                  </a:cubicBezTo>
                  <a:close/>
                  <a:moveTo>
                    <a:pt x="5232775" y="1637051"/>
                  </a:moveTo>
                  <a:cubicBezTo>
                    <a:pt x="5240862" y="1653294"/>
                    <a:pt x="5254321" y="1666235"/>
                    <a:pt x="5270875" y="1673685"/>
                  </a:cubicBezTo>
                  <a:cubicBezTo>
                    <a:pt x="5311071" y="1691765"/>
                    <a:pt x="5332883" y="1657699"/>
                    <a:pt x="5342027" y="1645139"/>
                  </a:cubicBezTo>
                  <a:cubicBezTo>
                    <a:pt x="5349371" y="1634881"/>
                    <a:pt x="5355419" y="1623758"/>
                    <a:pt x="5360029" y="1612025"/>
                  </a:cubicBezTo>
                  <a:cubicBezTo>
                    <a:pt x="5354238" y="1632217"/>
                    <a:pt x="5345027" y="1651276"/>
                    <a:pt x="5332788" y="1668357"/>
                  </a:cubicBezTo>
                  <a:cubicBezTo>
                    <a:pt x="5321834" y="1683582"/>
                    <a:pt x="5295831" y="1724308"/>
                    <a:pt x="5247730" y="1702708"/>
                  </a:cubicBezTo>
                  <a:cubicBezTo>
                    <a:pt x="5227908" y="1693782"/>
                    <a:pt x="5211792" y="1678281"/>
                    <a:pt x="5202105" y="1658841"/>
                  </a:cubicBezTo>
                  <a:cubicBezTo>
                    <a:pt x="5192580" y="1639810"/>
                    <a:pt x="5188579" y="1606982"/>
                    <a:pt x="5198676" y="1587951"/>
                  </a:cubicBezTo>
                  <a:cubicBezTo>
                    <a:pt x="5213535" y="1559880"/>
                    <a:pt x="5262493" y="1547034"/>
                    <a:pt x="5275352" y="1543132"/>
                  </a:cubicBezTo>
                  <a:cubicBezTo>
                    <a:pt x="5283639" y="1540563"/>
                    <a:pt x="5303927" y="1535901"/>
                    <a:pt x="5322120" y="1531999"/>
                  </a:cubicBezTo>
                  <a:lnTo>
                    <a:pt x="5330407" y="1531048"/>
                  </a:lnTo>
                  <a:lnTo>
                    <a:pt x="5330407" y="1531619"/>
                  </a:lnTo>
                  <a:cubicBezTo>
                    <a:pt x="5315738" y="1534759"/>
                    <a:pt x="5300498" y="1538375"/>
                    <a:pt x="5294021" y="1540278"/>
                  </a:cubicBezTo>
                  <a:cubicBezTo>
                    <a:pt x="5283258" y="1543608"/>
                    <a:pt x="5242205" y="1554361"/>
                    <a:pt x="5229727" y="1577864"/>
                  </a:cubicBezTo>
                  <a:cubicBezTo>
                    <a:pt x="5221441" y="1593374"/>
                    <a:pt x="5224965" y="1620779"/>
                    <a:pt x="5232775" y="1636860"/>
                  </a:cubicBezTo>
                  <a:close/>
                  <a:moveTo>
                    <a:pt x="5368316" y="1486135"/>
                  </a:moveTo>
                  <a:cubicBezTo>
                    <a:pt x="5359839" y="1471290"/>
                    <a:pt x="5349266" y="1453877"/>
                    <a:pt x="5344789" y="1447311"/>
                  </a:cubicBezTo>
                  <a:cubicBezTo>
                    <a:pt x="5338407" y="1437796"/>
                    <a:pt x="5315452" y="1402493"/>
                    <a:pt x="5289259" y="1397926"/>
                  </a:cubicBezTo>
                  <a:cubicBezTo>
                    <a:pt x="5271542" y="1394881"/>
                    <a:pt x="5246587" y="1406585"/>
                    <a:pt x="5233632" y="1419050"/>
                  </a:cubicBezTo>
                  <a:cubicBezTo>
                    <a:pt x="5220621" y="1431734"/>
                    <a:pt x="5212468" y="1448567"/>
                    <a:pt x="5210582" y="1466628"/>
                  </a:cubicBezTo>
                  <a:cubicBezTo>
                    <a:pt x="5205819" y="1510399"/>
                    <a:pt x="5244872" y="1520581"/>
                    <a:pt x="5259921" y="1525338"/>
                  </a:cubicBezTo>
                  <a:cubicBezTo>
                    <a:pt x="5277743" y="1530924"/>
                    <a:pt x="5296421" y="1533274"/>
                    <a:pt x="5315071" y="1532285"/>
                  </a:cubicBezTo>
                  <a:cubicBezTo>
                    <a:pt x="5288077" y="1535777"/>
                    <a:pt x="5260655" y="1533369"/>
                    <a:pt x="5234680" y="1525243"/>
                  </a:cubicBezTo>
                  <a:cubicBezTo>
                    <a:pt x="5216678" y="1519534"/>
                    <a:pt x="5170005" y="1507354"/>
                    <a:pt x="5175721" y="1455019"/>
                  </a:cubicBezTo>
                  <a:cubicBezTo>
                    <a:pt x="5177921" y="1433352"/>
                    <a:pt x="5187665" y="1413150"/>
                    <a:pt x="5203248" y="1397926"/>
                  </a:cubicBezTo>
                  <a:cubicBezTo>
                    <a:pt x="5218679" y="1382986"/>
                    <a:pt x="5248492" y="1369379"/>
                    <a:pt x="5269923" y="1372709"/>
                  </a:cubicBezTo>
                  <a:cubicBezTo>
                    <a:pt x="5301355" y="1378133"/>
                    <a:pt x="5328692" y="1420287"/>
                    <a:pt x="5336598" y="1431706"/>
                  </a:cubicBezTo>
                  <a:cubicBezTo>
                    <a:pt x="5342884" y="1441221"/>
                    <a:pt x="5358505" y="1466913"/>
                    <a:pt x="5369078" y="1485754"/>
                  </a:cubicBezTo>
                  <a:close/>
                  <a:moveTo>
                    <a:pt x="5361648" y="1637717"/>
                  </a:moveTo>
                  <a:cubicBezTo>
                    <a:pt x="5361648" y="1630485"/>
                    <a:pt x="5363077" y="1614880"/>
                    <a:pt x="5364601" y="1598989"/>
                  </a:cubicBezTo>
                  <a:cubicBezTo>
                    <a:pt x="5364601" y="1597847"/>
                    <a:pt x="5364601" y="1596800"/>
                    <a:pt x="5365363" y="1595753"/>
                  </a:cubicBezTo>
                  <a:cubicBezTo>
                    <a:pt x="5361991" y="1603689"/>
                    <a:pt x="5357743" y="1611216"/>
                    <a:pt x="5352695" y="1618210"/>
                  </a:cubicBezTo>
                  <a:cubicBezTo>
                    <a:pt x="5345646" y="1627725"/>
                    <a:pt x="5328692" y="1654559"/>
                    <a:pt x="5297545" y="1640476"/>
                  </a:cubicBezTo>
                  <a:cubicBezTo>
                    <a:pt x="5284611" y="1634719"/>
                    <a:pt x="5274095" y="1624623"/>
                    <a:pt x="5267827" y="1611930"/>
                  </a:cubicBezTo>
                  <a:cubicBezTo>
                    <a:pt x="5260864" y="1597514"/>
                    <a:pt x="5260074" y="1580890"/>
                    <a:pt x="5265637" y="1565875"/>
                  </a:cubicBezTo>
                  <a:cubicBezTo>
                    <a:pt x="5275162" y="1547605"/>
                    <a:pt x="5307070" y="1539231"/>
                    <a:pt x="5315452" y="1536757"/>
                  </a:cubicBezTo>
                  <a:cubicBezTo>
                    <a:pt x="5321453" y="1534854"/>
                    <a:pt x="5337360" y="1531238"/>
                    <a:pt x="5350504" y="1528574"/>
                  </a:cubicBezTo>
                  <a:lnTo>
                    <a:pt x="5351171" y="1528574"/>
                  </a:lnTo>
                  <a:lnTo>
                    <a:pt x="5351171" y="1530953"/>
                  </a:lnTo>
                  <a:lnTo>
                    <a:pt x="5347456" y="1531904"/>
                  </a:lnTo>
                  <a:cubicBezTo>
                    <a:pt x="5342694" y="1533331"/>
                    <a:pt x="5324596" y="1538089"/>
                    <a:pt x="5318881" y="1548461"/>
                  </a:cubicBezTo>
                  <a:cubicBezTo>
                    <a:pt x="5315709" y="1556987"/>
                    <a:pt x="5316157" y="1566436"/>
                    <a:pt x="5320119" y="1574629"/>
                  </a:cubicBezTo>
                  <a:cubicBezTo>
                    <a:pt x="5323682" y="1581794"/>
                    <a:pt x="5329644" y="1587484"/>
                    <a:pt x="5336979" y="1590710"/>
                  </a:cubicBezTo>
                  <a:cubicBezTo>
                    <a:pt x="5354695" y="1598703"/>
                    <a:pt x="5364220" y="1583669"/>
                    <a:pt x="5368316" y="1578054"/>
                  </a:cubicBezTo>
                  <a:cubicBezTo>
                    <a:pt x="5369926" y="1575799"/>
                    <a:pt x="5371383" y="1573449"/>
                    <a:pt x="5372698" y="1571013"/>
                  </a:cubicBezTo>
                  <a:cubicBezTo>
                    <a:pt x="5371602" y="1576332"/>
                    <a:pt x="5370173" y="1581575"/>
                    <a:pt x="5368411" y="1586714"/>
                  </a:cubicBezTo>
                  <a:cubicBezTo>
                    <a:pt x="5367078" y="1600035"/>
                    <a:pt x="5366030" y="1613167"/>
                    <a:pt x="5365935" y="1619257"/>
                  </a:cubicBezTo>
                  <a:cubicBezTo>
                    <a:pt x="5365935" y="1630485"/>
                    <a:pt x="5363268" y="1672734"/>
                    <a:pt x="5381842" y="1691860"/>
                  </a:cubicBezTo>
                  <a:cubicBezTo>
                    <a:pt x="5394320" y="1704706"/>
                    <a:pt x="5421370" y="1709844"/>
                    <a:pt x="5438992" y="1707370"/>
                  </a:cubicBezTo>
                  <a:cubicBezTo>
                    <a:pt x="5456975" y="1704716"/>
                    <a:pt x="5473472" y="1695904"/>
                    <a:pt x="5485664" y="1682440"/>
                  </a:cubicBezTo>
                  <a:cubicBezTo>
                    <a:pt x="5515287" y="1649801"/>
                    <a:pt x="5489664" y="1618591"/>
                    <a:pt x="5480330" y="1606315"/>
                  </a:cubicBezTo>
                  <a:cubicBezTo>
                    <a:pt x="5473939" y="1597742"/>
                    <a:pt x="5466690" y="1589835"/>
                    <a:pt x="5458708" y="1582717"/>
                  </a:cubicBezTo>
                  <a:cubicBezTo>
                    <a:pt x="5473710" y="1593812"/>
                    <a:pt x="5486998" y="1607058"/>
                    <a:pt x="5498142" y="1622016"/>
                  </a:cubicBezTo>
                  <a:cubicBezTo>
                    <a:pt x="5509286" y="1637146"/>
                    <a:pt x="5539957" y="1674447"/>
                    <a:pt x="5504523" y="1713365"/>
                  </a:cubicBezTo>
                  <a:cubicBezTo>
                    <a:pt x="5489960" y="1729494"/>
                    <a:pt x="5470224" y="1740066"/>
                    <a:pt x="5448707" y="1743244"/>
                  </a:cubicBezTo>
                  <a:cubicBezTo>
                    <a:pt x="5427466" y="1746194"/>
                    <a:pt x="5395176" y="1740009"/>
                    <a:pt x="5380222" y="1724213"/>
                  </a:cubicBezTo>
                  <a:cubicBezTo>
                    <a:pt x="5358505" y="1701376"/>
                    <a:pt x="5361363" y="1650943"/>
                    <a:pt x="5361648" y="1637526"/>
                  </a:cubicBezTo>
                  <a:close/>
                  <a:moveTo>
                    <a:pt x="5424514" y="1559214"/>
                  </a:moveTo>
                  <a:lnTo>
                    <a:pt x="5424514" y="1559214"/>
                  </a:lnTo>
                  <a:lnTo>
                    <a:pt x="5426895" y="1560355"/>
                  </a:lnTo>
                  <a:close/>
                  <a:moveTo>
                    <a:pt x="5451755" y="1318471"/>
                  </a:moveTo>
                  <a:cubicBezTo>
                    <a:pt x="5470805" y="1328557"/>
                    <a:pt x="5493284" y="1352537"/>
                    <a:pt x="5496237" y="1373756"/>
                  </a:cubicBezTo>
                  <a:cubicBezTo>
                    <a:pt x="5500809" y="1405253"/>
                    <a:pt x="5468710" y="1444457"/>
                    <a:pt x="5460613" y="1455114"/>
                  </a:cubicBezTo>
                  <a:cubicBezTo>
                    <a:pt x="5454803" y="1462917"/>
                    <a:pt x="5438515" y="1481472"/>
                    <a:pt x="5424704" y="1496602"/>
                  </a:cubicBezTo>
                  <a:cubicBezTo>
                    <a:pt x="5436039" y="1487419"/>
                    <a:pt x="5448955" y="1480359"/>
                    <a:pt x="5462804" y="1475763"/>
                  </a:cubicBezTo>
                  <a:cubicBezTo>
                    <a:pt x="5474329" y="1471956"/>
                    <a:pt x="5503571" y="1460538"/>
                    <a:pt x="5520526" y="1490131"/>
                  </a:cubicBezTo>
                  <a:cubicBezTo>
                    <a:pt x="5527555" y="1502368"/>
                    <a:pt x="5530146" y="1516651"/>
                    <a:pt x="5527860" y="1530572"/>
                  </a:cubicBezTo>
                  <a:cubicBezTo>
                    <a:pt x="5525050" y="1546339"/>
                    <a:pt x="5515896" y="1560270"/>
                    <a:pt x="5502523" y="1569110"/>
                  </a:cubicBezTo>
                  <a:cubicBezTo>
                    <a:pt x="5483950" y="1578625"/>
                    <a:pt x="5453374" y="1566255"/>
                    <a:pt x="5445373" y="1563401"/>
                  </a:cubicBezTo>
                  <a:cubicBezTo>
                    <a:pt x="5441468" y="1562068"/>
                    <a:pt x="5433563" y="1558833"/>
                    <a:pt x="5425180" y="1555217"/>
                  </a:cubicBezTo>
                  <a:cubicBezTo>
                    <a:pt x="5421742" y="1551630"/>
                    <a:pt x="5417903" y="1548442"/>
                    <a:pt x="5413750" y="1545702"/>
                  </a:cubicBezTo>
                  <a:lnTo>
                    <a:pt x="5413750" y="1544655"/>
                  </a:lnTo>
                  <a:cubicBezTo>
                    <a:pt x="5416798" y="1545892"/>
                    <a:pt x="5419370" y="1546939"/>
                    <a:pt x="5420894" y="1547414"/>
                  </a:cubicBezTo>
                  <a:cubicBezTo>
                    <a:pt x="5425561" y="1549032"/>
                    <a:pt x="5442992" y="1555883"/>
                    <a:pt x="5453565" y="1550650"/>
                  </a:cubicBezTo>
                  <a:cubicBezTo>
                    <a:pt x="5461137" y="1545626"/>
                    <a:pt x="5466309" y="1537709"/>
                    <a:pt x="5467852" y="1528764"/>
                  </a:cubicBezTo>
                  <a:cubicBezTo>
                    <a:pt x="5469195" y="1520876"/>
                    <a:pt x="5467748" y="1512768"/>
                    <a:pt x="5463757" y="1505832"/>
                  </a:cubicBezTo>
                  <a:cubicBezTo>
                    <a:pt x="5454232" y="1488989"/>
                    <a:pt x="5437563" y="1495555"/>
                    <a:pt x="5430991" y="1497648"/>
                  </a:cubicBezTo>
                  <a:cubicBezTo>
                    <a:pt x="5425494" y="1499542"/>
                    <a:pt x="5420246" y="1502102"/>
                    <a:pt x="5415369" y="1505261"/>
                  </a:cubicBezTo>
                  <a:lnTo>
                    <a:pt x="5418608" y="1502311"/>
                  </a:lnTo>
                  <a:lnTo>
                    <a:pt x="5418608" y="1502311"/>
                  </a:lnTo>
                  <a:cubicBezTo>
                    <a:pt x="5430228" y="1489465"/>
                    <a:pt x="5444135" y="1473764"/>
                    <a:pt x="5449088" y="1467008"/>
                  </a:cubicBezTo>
                  <a:cubicBezTo>
                    <a:pt x="5455851" y="1458064"/>
                    <a:pt x="5482711" y="1425330"/>
                    <a:pt x="5478901" y="1398972"/>
                  </a:cubicBezTo>
                  <a:cubicBezTo>
                    <a:pt x="5476425" y="1381178"/>
                    <a:pt x="5457565" y="1360910"/>
                    <a:pt x="5441659" y="1352632"/>
                  </a:cubicBezTo>
                  <a:cubicBezTo>
                    <a:pt x="5425561" y="1344229"/>
                    <a:pt x="5407035" y="1341698"/>
                    <a:pt x="5389271" y="1345495"/>
                  </a:cubicBezTo>
                  <a:cubicBezTo>
                    <a:pt x="5346123" y="1354440"/>
                    <a:pt x="5348504" y="1394785"/>
                    <a:pt x="5348599" y="1410486"/>
                  </a:cubicBezTo>
                  <a:cubicBezTo>
                    <a:pt x="5348885" y="1433580"/>
                    <a:pt x="5354286" y="1456332"/>
                    <a:pt x="5364411" y="1477095"/>
                  </a:cubicBezTo>
                  <a:cubicBezTo>
                    <a:pt x="5349085" y="1449680"/>
                    <a:pt x="5340894" y="1418860"/>
                    <a:pt x="5340598" y="1387458"/>
                  </a:cubicBezTo>
                  <a:cubicBezTo>
                    <a:pt x="5340598" y="1368427"/>
                    <a:pt x="5337646" y="1320850"/>
                    <a:pt x="5389176" y="1309717"/>
                  </a:cubicBezTo>
                  <a:cubicBezTo>
                    <a:pt x="5410398" y="1305225"/>
                    <a:pt x="5432524" y="1308251"/>
                    <a:pt x="5451755" y="1318281"/>
                  </a:cubicBezTo>
                  <a:close/>
                  <a:moveTo>
                    <a:pt x="5185055" y="961449"/>
                  </a:moveTo>
                  <a:cubicBezTo>
                    <a:pt x="5212296" y="975722"/>
                    <a:pt x="5242205" y="986094"/>
                    <a:pt x="5272780" y="999511"/>
                  </a:cubicBezTo>
                  <a:cubicBezTo>
                    <a:pt x="5305518" y="1012823"/>
                    <a:pt x="5334988" y="1033043"/>
                    <a:pt x="5359172" y="1058792"/>
                  </a:cubicBezTo>
                  <a:cubicBezTo>
                    <a:pt x="5371126" y="1072485"/>
                    <a:pt x="5380404" y="1088300"/>
                    <a:pt x="5386509" y="1105418"/>
                  </a:cubicBezTo>
                  <a:cubicBezTo>
                    <a:pt x="5392481" y="1122204"/>
                    <a:pt x="5393338" y="1140379"/>
                    <a:pt x="5388986" y="1157659"/>
                  </a:cubicBezTo>
                  <a:cubicBezTo>
                    <a:pt x="5379518" y="1127856"/>
                    <a:pt x="5360629" y="1101917"/>
                    <a:pt x="5335169" y="1083723"/>
                  </a:cubicBezTo>
                  <a:cubicBezTo>
                    <a:pt x="5310071" y="1065948"/>
                    <a:pt x="5283001" y="1051132"/>
                    <a:pt x="5254492" y="1039571"/>
                  </a:cubicBezTo>
                  <a:cubicBezTo>
                    <a:pt x="5223040" y="1026677"/>
                    <a:pt x="5193313" y="1009930"/>
                    <a:pt x="5166005" y="989710"/>
                  </a:cubicBezTo>
                  <a:cubicBezTo>
                    <a:pt x="5152070" y="978681"/>
                    <a:pt x="5139868" y="965626"/>
                    <a:pt x="5129810" y="950981"/>
                  </a:cubicBezTo>
                  <a:cubicBezTo>
                    <a:pt x="5119809" y="936489"/>
                    <a:pt x="5113561" y="919752"/>
                    <a:pt x="5111617" y="902262"/>
                  </a:cubicBezTo>
                  <a:cubicBezTo>
                    <a:pt x="5131229" y="927421"/>
                    <a:pt x="5156480" y="947632"/>
                    <a:pt x="5185341" y="961258"/>
                  </a:cubicBezTo>
                  <a:close/>
                  <a:moveTo>
                    <a:pt x="4793577" y="814243"/>
                  </a:moveTo>
                  <a:cubicBezTo>
                    <a:pt x="4822152" y="825757"/>
                    <a:pt x="4852823" y="833274"/>
                    <a:pt x="4884637" y="844122"/>
                  </a:cubicBezTo>
                  <a:cubicBezTo>
                    <a:pt x="4918526" y="854151"/>
                    <a:pt x="4949826" y="871422"/>
                    <a:pt x="4976363" y="894745"/>
                  </a:cubicBezTo>
                  <a:cubicBezTo>
                    <a:pt x="4989649" y="907124"/>
                    <a:pt x="5000423" y="921959"/>
                    <a:pt x="5008080" y="938421"/>
                  </a:cubicBezTo>
                  <a:cubicBezTo>
                    <a:pt x="5015719" y="954531"/>
                    <a:pt x="5018377" y="972553"/>
                    <a:pt x="5015701" y="990185"/>
                  </a:cubicBezTo>
                  <a:cubicBezTo>
                    <a:pt x="5003337" y="961410"/>
                    <a:pt x="4981982" y="937412"/>
                    <a:pt x="4954836" y="921769"/>
                  </a:cubicBezTo>
                  <a:cubicBezTo>
                    <a:pt x="4928147" y="906554"/>
                    <a:pt x="4899800" y="894450"/>
                    <a:pt x="4870349" y="885705"/>
                  </a:cubicBezTo>
                  <a:cubicBezTo>
                    <a:pt x="4837802" y="875875"/>
                    <a:pt x="4806579" y="862106"/>
                    <a:pt x="4777385" y="844693"/>
                  </a:cubicBezTo>
                  <a:cubicBezTo>
                    <a:pt x="4762459" y="835082"/>
                    <a:pt x="4749067" y="823283"/>
                    <a:pt x="4737666" y="809676"/>
                  </a:cubicBezTo>
                  <a:cubicBezTo>
                    <a:pt x="4726293" y="796231"/>
                    <a:pt x="4718444" y="780178"/>
                    <a:pt x="4714806" y="762955"/>
                  </a:cubicBezTo>
                  <a:cubicBezTo>
                    <a:pt x="4736799" y="785925"/>
                    <a:pt x="4763879" y="803424"/>
                    <a:pt x="4793863" y="814053"/>
                  </a:cubicBezTo>
                  <a:close/>
                  <a:moveTo>
                    <a:pt x="4393527" y="792833"/>
                  </a:moveTo>
                  <a:cubicBezTo>
                    <a:pt x="4424198" y="795974"/>
                    <a:pt x="4455821" y="794451"/>
                    <a:pt x="4489349" y="795974"/>
                  </a:cubicBezTo>
                  <a:cubicBezTo>
                    <a:pt x="4524668" y="796212"/>
                    <a:pt x="4559520" y="804033"/>
                    <a:pt x="4591552" y="818906"/>
                  </a:cubicBezTo>
                  <a:cubicBezTo>
                    <a:pt x="4607811" y="827051"/>
                    <a:pt x="4622327" y="838261"/>
                    <a:pt x="4634319" y="851925"/>
                  </a:cubicBezTo>
                  <a:cubicBezTo>
                    <a:pt x="4646131" y="865304"/>
                    <a:pt x="4653741" y="881842"/>
                    <a:pt x="4656227" y="899502"/>
                  </a:cubicBezTo>
                  <a:cubicBezTo>
                    <a:pt x="4636291" y="875352"/>
                    <a:pt x="4609050" y="858329"/>
                    <a:pt x="4578598" y="850973"/>
                  </a:cubicBezTo>
                  <a:cubicBezTo>
                    <a:pt x="4548718" y="843761"/>
                    <a:pt x="4518095" y="840059"/>
                    <a:pt x="4487349" y="839935"/>
                  </a:cubicBezTo>
                  <a:cubicBezTo>
                    <a:pt x="4453335" y="839640"/>
                    <a:pt x="4419493" y="835168"/>
                    <a:pt x="4386574" y="826614"/>
                  </a:cubicBezTo>
                  <a:cubicBezTo>
                    <a:pt x="4369658" y="821570"/>
                    <a:pt x="4353599" y="813996"/>
                    <a:pt x="4338949" y="804157"/>
                  </a:cubicBezTo>
                  <a:cubicBezTo>
                    <a:pt x="4324357" y="794489"/>
                    <a:pt x="4312327" y="781424"/>
                    <a:pt x="4303897" y="766095"/>
                  </a:cubicBezTo>
                  <a:cubicBezTo>
                    <a:pt x="4331444" y="781967"/>
                    <a:pt x="4362343" y="791159"/>
                    <a:pt x="4394099" y="792929"/>
                  </a:cubicBezTo>
                  <a:close/>
                  <a:moveTo>
                    <a:pt x="4001288" y="848499"/>
                  </a:moveTo>
                  <a:cubicBezTo>
                    <a:pt x="4031673" y="843837"/>
                    <a:pt x="4061962" y="834607"/>
                    <a:pt x="4094919" y="827755"/>
                  </a:cubicBezTo>
                  <a:cubicBezTo>
                    <a:pt x="4129209" y="819192"/>
                    <a:pt x="4164946" y="818116"/>
                    <a:pt x="4199694" y="824615"/>
                  </a:cubicBezTo>
                  <a:cubicBezTo>
                    <a:pt x="4217468" y="828526"/>
                    <a:pt x="4234317" y="835834"/>
                    <a:pt x="4249319" y="846120"/>
                  </a:cubicBezTo>
                  <a:cubicBezTo>
                    <a:pt x="4264083" y="856112"/>
                    <a:pt x="4275551" y="870252"/>
                    <a:pt x="4282276" y="886752"/>
                  </a:cubicBezTo>
                  <a:cubicBezTo>
                    <a:pt x="4256977" y="868273"/>
                    <a:pt x="4226364" y="858491"/>
                    <a:pt x="4195026" y="858871"/>
                  </a:cubicBezTo>
                  <a:cubicBezTo>
                    <a:pt x="4164289" y="859395"/>
                    <a:pt x="4133714" y="863382"/>
                    <a:pt x="4103872" y="870766"/>
                  </a:cubicBezTo>
                  <a:cubicBezTo>
                    <a:pt x="4070887" y="879006"/>
                    <a:pt x="4036997" y="883069"/>
                    <a:pt x="4003002" y="882850"/>
                  </a:cubicBezTo>
                  <a:cubicBezTo>
                    <a:pt x="3985286" y="882298"/>
                    <a:pt x="3967760" y="879092"/>
                    <a:pt x="3950996" y="873335"/>
                  </a:cubicBezTo>
                  <a:cubicBezTo>
                    <a:pt x="3934365" y="867530"/>
                    <a:pt x="3919411" y="857729"/>
                    <a:pt x="3907467" y="844788"/>
                  </a:cubicBezTo>
                  <a:cubicBezTo>
                    <a:pt x="3938223" y="853295"/>
                    <a:pt x="3970551" y="854494"/>
                    <a:pt x="4001859" y="848309"/>
                  </a:cubicBezTo>
                  <a:close/>
                  <a:moveTo>
                    <a:pt x="3769545" y="962686"/>
                  </a:moveTo>
                  <a:cubicBezTo>
                    <a:pt x="3799739" y="956691"/>
                    <a:pt x="3829552" y="946129"/>
                    <a:pt x="3862128" y="937850"/>
                  </a:cubicBezTo>
                  <a:cubicBezTo>
                    <a:pt x="3896075" y="927726"/>
                    <a:pt x="3931812" y="925033"/>
                    <a:pt x="3966903" y="929952"/>
                  </a:cubicBezTo>
                  <a:cubicBezTo>
                    <a:pt x="3984791" y="933035"/>
                    <a:pt x="4001917" y="939496"/>
                    <a:pt x="4017385" y="948983"/>
                  </a:cubicBezTo>
                  <a:cubicBezTo>
                    <a:pt x="4032606" y="958318"/>
                    <a:pt x="4044712" y="971963"/>
                    <a:pt x="4052151" y="988187"/>
                  </a:cubicBezTo>
                  <a:cubicBezTo>
                    <a:pt x="4026043" y="970897"/>
                    <a:pt x="3995039" y="962486"/>
                    <a:pt x="3963759" y="964208"/>
                  </a:cubicBezTo>
                  <a:cubicBezTo>
                    <a:pt x="3933089" y="966102"/>
                    <a:pt x="3902733" y="971468"/>
                    <a:pt x="3873272" y="980194"/>
                  </a:cubicBezTo>
                  <a:cubicBezTo>
                    <a:pt x="3840687" y="989843"/>
                    <a:pt x="3807026" y="995409"/>
                    <a:pt x="3773069" y="996751"/>
                  </a:cubicBezTo>
                  <a:cubicBezTo>
                    <a:pt x="3755295" y="996960"/>
                    <a:pt x="3737588" y="994429"/>
                    <a:pt x="3720586" y="989234"/>
                  </a:cubicBezTo>
                  <a:cubicBezTo>
                    <a:pt x="3703698" y="984162"/>
                    <a:pt x="3688325" y="975008"/>
                    <a:pt x="3675819" y="962590"/>
                  </a:cubicBezTo>
                  <a:cubicBezTo>
                    <a:pt x="3706832" y="969908"/>
                    <a:pt x="3739131" y="969841"/>
                    <a:pt x="3770116" y="962400"/>
                  </a:cubicBezTo>
                  <a:close/>
                  <a:moveTo>
                    <a:pt x="3555708" y="1116456"/>
                  </a:moveTo>
                  <a:cubicBezTo>
                    <a:pt x="3584950" y="1106941"/>
                    <a:pt x="3613335" y="1092953"/>
                    <a:pt x="3644767" y="1080868"/>
                  </a:cubicBezTo>
                  <a:cubicBezTo>
                    <a:pt x="3677190" y="1066881"/>
                    <a:pt x="3712242" y="1060039"/>
                    <a:pt x="3747542" y="1060791"/>
                  </a:cubicBezTo>
                  <a:cubicBezTo>
                    <a:pt x="3765716" y="1061790"/>
                    <a:pt x="3783527" y="1066243"/>
                    <a:pt x="3800025" y="1073922"/>
                  </a:cubicBezTo>
                  <a:cubicBezTo>
                    <a:pt x="3816208" y="1081449"/>
                    <a:pt x="3829819" y="1093562"/>
                    <a:pt x="3839172" y="1108749"/>
                  </a:cubicBezTo>
                  <a:cubicBezTo>
                    <a:pt x="3811179" y="1094647"/>
                    <a:pt x="3779374" y="1089946"/>
                    <a:pt x="3748494" y="1095332"/>
                  </a:cubicBezTo>
                  <a:cubicBezTo>
                    <a:pt x="3718253" y="1100851"/>
                    <a:pt x="3688735" y="1109758"/>
                    <a:pt x="3660483" y="1121880"/>
                  </a:cubicBezTo>
                  <a:cubicBezTo>
                    <a:pt x="3629289" y="1135411"/>
                    <a:pt x="3596523" y="1145003"/>
                    <a:pt x="3562947" y="1150427"/>
                  </a:cubicBezTo>
                  <a:cubicBezTo>
                    <a:pt x="3545336" y="1152682"/>
                    <a:pt x="3527476" y="1152263"/>
                    <a:pt x="3509989" y="1149190"/>
                  </a:cubicBezTo>
                  <a:cubicBezTo>
                    <a:pt x="3492605" y="1146135"/>
                    <a:pt x="3476251" y="1138846"/>
                    <a:pt x="3462364" y="1127970"/>
                  </a:cubicBezTo>
                  <a:cubicBezTo>
                    <a:pt x="3493948" y="1131491"/>
                    <a:pt x="3525924" y="1127542"/>
                    <a:pt x="3555708" y="1116456"/>
                  </a:cubicBezTo>
                  <a:close/>
                  <a:moveTo>
                    <a:pt x="3467031" y="2098744"/>
                  </a:moveTo>
                  <a:cubicBezTo>
                    <a:pt x="3423682" y="2197220"/>
                    <a:pt x="3308630" y="2241943"/>
                    <a:pt x="3210056" y="2198638"/>
                  </a:cubicBezTo>
                  <a:cubicBezTo>
                    <a:pt x="3141990" y="2168731"/>
                    <a:pt x="3096870" y="2102740"/>
                    <a:pt x="3093746" y="2028519"/>
                  </a:cubicBezTo>
                  <a:cubicBezTo>
                    <a:pt x="3098699" y="2028519"/>
                    <a:pt x="3103271" y="2027853"/>
                    <a:pt x="3108414" y="2027377"/>
                  </a:cubicBezTo>
                  <a:cubicBezTo>
                    <a:pt x="3112377" y="2126777"/>
                    <a:pt x="3196245" y="2204157"/>
                    <a:pt x="3295752" y="2200198"/>
                  </a:cubicBezTo>
                  <a:cubicBezTo>
                    <a:pt x="3364751" y="2197458"/>
                    <a:pt x="3426130" y="2155580"/>
                    <a:pt x="3453791" y="2092368"/>
                  </a:cubicBezTo>
                  <a:cubicBezTo>
                    <a:pt x="3458077" y="2094557"/>
                    <a:pt x="3462459" y="2096555"/>
                    <a:pt x="3467031" y="2098744"/>
                  </a:cubicBezTo>
                  <a:close/>
                  <a:moveTo>
                    <a:pt x="3456172" y="1500883"/>
                  </a:moveTo>
                  <a:cubicBezTo>
                    <a:pt x="3490557" y="1505070"/>
                    <a:pt x="3487033" y="1522198"/>
                    <a:pt x="3481985" y="1538946"/>
                  </a:cubicBezTo>
                  <a:cubicBezTo>
                    <a:pt x="3375591" y="1597276"/>
                    <a:pt x="3384163" y="1491939"/>
                    <a:pt x="3456077" y="1500883"/>
                  </a:cubicBezTo>
                  <a:close/>
                  <a:moveTo>
                    <a:pt x="3034786" y="1740389"/>
                  </a:moveTo>
                  <a:cubicBezTo>
                    <a:pt x="2971159" y="1673781"/>
                    <a:pt x="3098699" y="1697950"/>
                    <a:pt x="3118511" y="1705658"/>
                  </a:cubicBezTo>
                  <a:cubicBezTo>
                    <a:pt x="3188520" y="1769887"/>
                    <a:pt x="3053646" y="1751998"/>
                    <a:pt x="3034691" y="1740389"/>
                  </a:cubicBezTo>
                  <a:close/>
                  <a:moveTo>
                    <a:pt x="3043454" y="1542276"/>
                  </a:moveTo>
                  <a:cubicBezTo>
                    <a:pt x="2980017" y="1475667"/>
                    <a:pt x="3107652" y="1500027"/>
                    <a:pt x="3127274" y="1507735"/>
                  </a:cubicBezTo>
                  <a:cubicBezTo>
                    <a:pt x="3197188" y="1572060"/>
                    <a:pt x="3062504" y="1554170"/>
                    <a:pt x="3043359" y="1542276"/>
                  </a:cubicBezTo>
                  <a:close/>
                  <a:moveTo>
                    <a:pt x="3110129" y="1196863"/>
                  </a:moveTo>
                  <a:cubicBezTo>
                    <a:pt x="3063075" y="1188679"/>
                    <a:pt x="3010402" y="1183731"/>
                    <a:pt x="3015641" y="1151473"/>
                  </a:cubicBezTo>
                  <a:cubicBezTo>
                    <a:pt x="3061266" y="1093905"/>
                    <a:pt x="3193854" y="1185444"/>
                    <a:pt x="3109653" y="1196863"/>
                  </a:cubicBezTo>
                  <a:close/>
                  <a:moveTo>
                    <a:pt x="3097651" y="1311715"/>
                  </a:moveTo>
                  <a:cubicBezTo>
                    <a:pt x="3167660" y="1376040"/>
                    <a:pt x="3032881" y="1357865"/>
                    <a:pt x="3013926" y="1346161"/>
                  </a:cubicBezTo>
                  <a:cubicBezTo>
                    <a:pt x="2949918" y="1279362"/>
                    <a:pt x="3077458" y="1303912"/>
                    <a:pt x="3097175" y="1311715"/>
                  </a:cubicBezTo>
                  <a:close/>
                  <a:moveTo>
                    <a:pt x="3035453" y="1891686"/>
                  </a:moveTo>
                  <a:cubicBezTo>
                    <a:pt x="3064028" y="1908624"/>
                    <a:pt x="3057265" y="1920233"/>
                    <a:pt x="3046407" y="1935743"/>
                  </a:cubicBezTo>
                  <a:cubicBezTo>
                    <a:pt x="2931535" y="1955916"/>
                    <a:pt x="2965158" y="1854290"/>
                    <a:pt x="3034977" y="1891686"/>
                  </a:cubicBezTo>
                  <a:close/>
                  <a:moveTo>
                    <a:pt x="3011069" y="2319885"/>
                  </a:moveTo>
                  <a:cubicBezTo>
                    <a:pt x="3023956" y="2452379"/>
                    <a:pt x="3141923" y="2549342"/>
                    <a:pt x="3274549" y="2536467"/>
                  </a:cubicBezTo>
                  <a:cubicBezTo>
                    <a:pt x="3366904" y="2527494"/>
                    <a:pt x="3445923" y="2466414"/>
                    <a:pt x="3477794" y="2379357"/>
                  </a:cubicBezTo>
                  <a:cubicBezTo>
                    <a:pt x="3483795" y="2382021"/>
                    <a:pt x="3489891" y="2384495"/>
                    <a:pt x="3495987" y="2386779"/>
                  </a:cubicBezTo>
                  <a:cubicBezTo>
                    <a:pt x="3447085" y="2522175"/>
                    <a:pt x="3297562" y="2592333"/>
                    <a:pt x="3162031" y="2543471"/>
                  </a:cubicBezTo>
                  <a:cubicBezTo>
                    <a:pt x="3066771" y="2509139"/>
                    <a:pt x="3000010" y="2422823"/>
                    <a:pt x="2990781" y="2322073"/>
                  </a:cubicBezTo>
                  <a:cubicBezTo>
                    <a:pt x="2997639" y="2321407"/>
                    <a:pt x="3004116" y="2320551"/>
                    <a:pt x="3010593" y="2319409"/>
                  </a:cubicBezTo>
                  <a:close/>
                  <a:moveTo>
                    <a:pt x="3047550" y="2311511"/>
                  </a:moveTo>
                  <a:cubicBezTo>
                    <a:pt x="3054027" y="2309608"/>
                    <a:pt x="3060504" y="2307515"/>
                    <a:pt x="3066600" y="2305231"/>
                  </a:cubicBezTo>
                  <a:cubicBezTo>
                    <a:pt x="3071705" y="2406895"/>
                    <a:pt x="3158345" y="2485179"/>
                    <a:pt x="3260110" y="2480078"/>
                  </a:cubicBezTo>
                  <a:cubicBezTo>
                    <a:pt x="3337262" y="2476215"/>
                    <a:pt x="3403842" y="2424746"/>
                    <a:pt x="3426931" y="2351096"/>
                  </a:cubicBezTo>
                  <a:cubicBezTo>
                    <a:pt x="3432550" y="2354902"/>
                    <a:pt x="3438265" y="2358613"/>
                    <a:pt x="3444171" y="2362038"/>
                  </a:cubicBezTo>
                  <a:cubicBezTo>
                    <a:pt x="3407747" y="2468669"/>
                    <a:pt x="3291685" y="2525620"/>
                    <a:pt x="3184938" y="2489223"/>
                  </a:cubicBezTo>
                  <a:cubicBezTo>
                    <a:pt x="3107586" y="2462846"/>
                    <a:pt x="3053417" y="2392935"/>
                    <a:pt x="3047264" y="2311511"/>
                  </a:cubicBezTo>
                  <a:close/>
                  <a:moveTo>
                    <a:pt x="3374924" y="2252800"/>
                  </a:moveTo>
                  <a:lnTo>
                    <a:pt x="3369781" y="2254608"/>
                  </a:lnTo>
                  <a:lnTo>
                    <a:pt x="3360922" y="2257463"/>
                  </a:lnTo>
                  <a:lnTo>
                    <a:pt x="3358255" y="2258319"/>
                  </a:lnTo>
                  <a:lnTo>
                    <a:pt x="3355683" y="2259080"/>
                  </a:lnTo>
                  <a:cubicBezTo>
                    <a:pt x="3351683" y="2260222"/>
                    <a:pt x="3347587" y="2261269"/>
                    <a:pt x="3343491" y="2262221"/>
                  </a:cubicBezTo>
                  <a:lnTo>
                    <a:pt x="3333966" y="2264124"/>
                  </a:lnTo>
                  <a:lnTo>
                    <a:pt x="3328537" y="2265075"/>
                  </a:lnTo>
                  <a:cubicBezTo>
                    <a:pt x="3325489" y="2265075"/>
                    <a:pt x="3322346" y="2266122"/>
                    <a:pt x="3319012" y="2266407"/>
                  </a:cubicBezTo>
                  <a:lnTo>
                    <a:pt x="3315678" y="2266883"/>
                  </a:lnTo>
                  <a:lnTo>
                    <a:pt x="3313488" y="2266883"/>
                  </a:lnTo>
                  <a:cubicBezTo>
                    <a:pt x="3309392" y="2266883"/>
                    <a:pt x="3305201" y="2267549"/>
                    <a:pt x="3301010" y="2267739"/>
                  </a:cubicBezTo>
                  <a:cubicBezTo>
                    <a:pt x="3296819" y="2267930"/>
                    <a:pt x="3295105" y="2267739"/>
                    <a:pt x="3292152" y="2267739"/>
                  </a:cubicBezTo>
                  <a:lnTo>
                    <a:pt x="3286056" y="2267739"/>
                  </a:lnTo>
                  <a:cubicBezTo>
                    <a:pt x="3282150" y="2267739"/>
                    <a:pt x="3278150" y="2267739"/>
                    <a:pt x="3274245" y="2267739"/>
                  </a:cubicBezTo>
                  <a:lnTo>
                    <a:pt x="3264053" y="2266883"/>
                  </a:lnTo>
                  <a:lnTo>
                    <a:pt x="3258243" y="2266312"/>
                  </a:lnTo>
                  <a:lnTo>
                    <a:pt x="3247670" y="2264790"/>
                  </a:lnTo>
                  <a:lnTo>
                    <a:pt x="3242431" y="2263933"/>
                  </a:lnTo>
                  <a:lnTo>
                    <a:pt x="3237288" y="2262791"/>
                  </a:lnTo>
                  <a:cubicBezTo>
                    <a:pt x="3228553" y="2261012"/>
                    <a:pt x="3219943" y="2258728"/>
                    <a:pt x="3211475" y="2255940"/>
                  </a:cubicBezTo>
                  <a:cubicBezTo>
                    <a:pt x="3203083" y="2253219"/>
                    <a:pt x="3194844" y="2250050"/>
                    <a:pt x="3186805" y="2246425"/>
                  </a:cubicBezTo>
                  <a:cubicBezTo>
                    <a:pt x="3182328" y="2244426"/>
                    <a:pt x="3177947" y="2242333"/>
                    <a:pt x="3173565" y="2240145"/>
                  </a:cubicBezTo>
                  <a:cubicBezTo>
                    <a:pt x="3165326" y="2235767"/>
                    <a:pt x="3157316" y="2230972"/>
                    <a:pt x="3149563" y="2225776"/>
                  </a:cubicBezTo>
                  <a:cubicBezTo>
                    <a:pt x="3145372" y="2222921"/>
                    <a:pt x="3141276" y="2219877"/>
                    <a:pt x="3137275" y="2216832"/>
                  </a:cubicBezTo>
                  <a:cubicBezTo>
                    <a:pt x="3077820" y="2170995"/>
                    <a:pt x="3042292" y="2100771"/>
                    <a:pt x="3040597" y="2025760"/>
                  </a:cubicBezTo>
                  <a:cubicBezTo>
                    <a:pt x="3049397" y="2027244"/>
                    <a:pt x="3058265" y="2028262"/>
                    <a:pt x="3067171" y="2028805"/>
                  </a:cubicBezTo>
                  <a:cubicBezTo>
                    <a:pt x="3070934" y="2132067"/>
                    <a:pt x="3145752" y="2218973"/>
                    <a:pt x="3247384" y="2238146"/>
                  </a:cubicBezTo>
                  <a:lnTo>
                    <a:pt x="3253385" y="2239193"/>
                  </a:lnTo>
                  <a:lnTo>
                    <a:pt x="3259005" y="2239954"/>
                  </a:lnTo>
                  <a:cubicBezTo>
                    <a:pt x="3266139" y="2240963"/>
                    <a:pt x="3273330" y="2241600"/>
                    <a:pt x="3280531" y="2241857"/>
                  </a:cubicBezTo>
                  <a:lnTo>
                    <a:pt x="3286056" y="2241857"/>
                  </a:lnTo>
                  <a:cubicBezTo>
                    <a:pt x="3293009" y="2241857"/>
                    <a:pt x="3299962" y="2241857"/>
                    <a:pt x="3306820" y="2241096"/>
                  </a:cubicBezTo>
                  <a:cubicBezTo>
                    <a:pt x="3308706" y="2241001"/>
                    <a:pt x="3310573" y="2240811"/>
                    <a:pt x="3312440" y="2240525"/>
                  </a:cubicBezTo>
                  <a:cubicBezTo>
                    <a:pt x="3315488" y="2240525"/>
                    <a:pt x="3318536" y="2239859"/>
                    <a:pt x="3321489" y="2239288"/>
                  </a:cubicBezTo>
                  <a:lnTo>
                    <a:pt x="3326918" y="2238432"/>
                  </a:lnTo>
                  <a:lnTo>
                    <a:pt x="3326918" y="2238432"/>
                  </a:lnTo>
                  <a:cubicBezTo>
                    <a:pt x="3334252" y="2237176"/>
                    <a:pt x="3341501" y="2235491"/>
                    <a:pt x="3348635" y="2233389"/>
                  </a:cubicBezTo>
                  <a:lnTo>
                    <a:pt x="3353969" y="2231866"/>
                  </a:lnTo>
                  <a:cubicBezTo>
                    <a:pt x="3356922" y="2230914"/>
                    <a:pt x="3359874" y="2229963"/>
                    <a:pt x="3362827" y="2228821"/>
                  </a:cubicBezTo>
                  <a:lnTo>
                    <a:pt x="3368161" y="2226918"/>
                  </a:lnTo>
                  <a:cubicBezTo>
                    <a:pt x="3423330" y="2205422"/>
                    <a:pt x="3467650" y="2162859"/>
                    <a:pt x="3491319" y="2108640"/>
                  </a:cubicBezTo>
                  <a:cubicBezTo>
                    <a:pt x="3499797" y="2111409"/>
                    <a:pt x="3508407" y="2113731"/>
                    <a:pt x="3517132" y="2115586"/>
                  </a:cubicBezTo>
                  <a:cubicBezTo>
                    <a:pt x="3490576" y="2178941"/>
                    <a:pt x="3438913" y="2228450"/>
                    <a:pt x="3374448" y="2252324"/>
                  </a:cubicBezTo>
                  <a:close/>
                  <a:moveTo>
                    <a:pt x="3505416" y="1700900"/>
                  </a:moveTo>
                  <a:lnTo>
                    <a:pt x="3504178" y="1700900"/>
                  </a:lnTo>
                  <a:cubicBezTo>
                    <a:pt x="3501988" y="1700900"/>
                    <a:pt x="3499225" y="1698426"/>
                    <a:pt x="3497606" y="1693573"/>
                  </a:cubicBezTo>
                  <a:cubicBezTo>
                    <a:pt x="3496396" y="1689947"/>
                    <a:pt x="3495749" y="1686160"/>
                    <a:pt x="3495701" y="1682345"/>
                  </a:cubicBezTo>
                  <a:lnTo>
                    <a:pt x="3495701" y="1682345"/>
                  </a:lnTo>
                  <a:cubicBezTo>
                    <a:pt x="3495482" y="1680318"/>
                    <a:pt x="3495482" y="1678281"/>
                    <a:pt x="3495701" y="1676255"/>
                  </a:cubicBezTo>
                  <a:cubicBezTo>
                    <a:pt x="3495987" y="1673809"/>
                    <a:pt x="3496463" y="1671392"/>
                    <a:pt x="3497130" y="1669023"/>
                  </a:cubicBezTo>
                  <a:cubicBezTo>
                    <a:pt x="3497701" y="1666691"/>
                    <a:pt x="3498435" y="1664398"/>
                    <a:pt x="3499321" y="1662172"/>
                  </a:cubicBezTo>
                  <a:cubicBezTo>
                    <a:pt x="3500225" y="1660183"/>
                    <a:pt x="3501245" y="1658242"/>
                    <a:pt x="3502368" y="1656367"/>
                  </a:cubicBezTo>
                  <a:cubicBezTo>
                    <a:pt x="3504321" y="1653179"/>
                    <a:pt x="3506683" y="1650268"/>
                    <a:pt x="3509417" y="1647708"/>
                  </a:cubicBezTo>
                  <a:cubicBezTo>
                    <a:pt x="3511531" y="1645710"/>
                    <a:pt x="3514237" y="1644444"/>
                    <a:pt x="3517132" y="1644092"/>
                  </a:cubicBezTo>
                  <a:cubicBezTo>
                    <a:pt x="3517694" y="1643940"/>
                    <a:pt x="3518285" y="1643940"/>
                    <a:pt x="3518847" y="1644092"/>
                  </a:cubicBezTo>
                  <a:lnTo>
                    <a:pt x="3519609" y="1644568"/>
                  </a:lnTo>
                  <a:lnTo>
                    <a:pt x="3519609" y="1644568"/>
                  </a:lnTo>
                  <a:cubicBezTo>
                    <a:pt x="3551651" y="1666691"/>
                    <a:pt x="3585674" y="1685808"/>
                    <a:pt x="3621240" y="1701661"/>
                  </a:cubicBezTo>
                  <a:cubicBezTo>
                    <a:pt x="3611144" y="1700614"/>
                    <a:pt x="3600952" y="1699853"/>
                    <a:pt x="3590760" y="1699282"/>
                  </a:cubicBezTo>
                  <a:cubicBezTo>
                    <a:pt x="3580569" y="1698711"/>
                    <a:pt x="3567424" y="1698331"/>
                    <a:pt x="3555708" y="1698331"/>
                  </a:cubicBezTo>
                  <a:cubicBezTo>
                    <a:pt x="3538944" y="1698616"/>
                    <a:pt x="3521799" y="1699282"/>
                    <a:pt x="3505131" y="1700614"/>
                  </a:cubicBezTo>
                  <a:close/>
                  <a:moveTo>
                    <a:pt x="3690964" y="1834117"/>
                  </a:moveTo>
                  <a:cubicBezTo>
                    <a:pt x="3693440" y="1824602"/>
                    <a:pt x="3695726" y="1814039"/>
                    <a:pt x="3697631" y="1803953"/>
                  </a:cubicBezTo>
                  <a:cubicBezTo>
                    <a:pt x="3702279" y="1842691"/>
                    <a:pt x="3710499" y="1880914"/>
                    <a:pt x="3722206" y="1918139"/>
                  </a:cubicBezTo>
                  <a:cubicBezTo>
                    <a:pt x="3722215" y="1918301"/>
                    <a:pt x="3722215" y="1918453"/>
                    <a:pt x="3722206" y="1918615"/>
                  </a:cubicBezTo>
                  <a:cubicBezTo>
                    <a:pt x="3722244" y="1918872"/>
                    <a:pt x="3722244" y="1919119"/>
                    <a:pt x="3722206" y="1919376"/>
                  </a:cubicBezTo>
                  <a:cubicBezTo>
                    <a:pt x="3722206" y="1921755"/>
                    <a:pt x="3720205" y="1924895"/>
                    <a:pt x="3716300" y="1927464"/>
                  </a:cubicBezTo>
                  <a:cubicBezTo>
                    <a:pt x="3713100" y="1929348"/>
                    <a:pt x="3709632" y="1930728"/>
                    <a:pt x="3706013" y="1931556"/>
                  </a:cubicBezTo>
                  <a:cubicBezTo>
                    <a:pt x="3703917" y="1932127"/>
                    <a:pt x="3701784" y="1932536"/>
                    <a:pt x="3699631" y="1932793"/>
                  </a:cubicBezTo>
                  <a:lnTo>
                    <a:pt x="3695345" y="1932793"/>
                  </a:lnTo>
                  <a:lnTo>
                    <a:pt x="3692583" y="1932793"/>
                  </a:lnTo>
                  <a:cubicBezTo>
                    <a:pt x="3687992" y="1932679"/>
                    <a:pt x="3683448" y="1931937"/>
                    <a:pt x="3679057" y="1930605"/>
                  </a:cubicBezTo>
                  <a:cubicBezTo>
                    <a:pt x="3675666" y="1929358"/>
                    <a:pt x="3672466" y="1927664"/>
                    <a:pt x="3669532" y="1925561"/>
                  </a:cubicBezTo>
                  <a:cubicBezTo>
                    <a:pt x="3665722" y="1922802"/>
                    <a:pt x="3663627" y="1919566"/>
                    <a:pt x="3664198" y="1917188"/>
                  </a:cubicBezTo>
                  <a:cubicBezTo>
                    <a:pt x="3664160" y="1916931"/>
                    <a:pt x="3664160" y="1916683"/>
                    <a:pt x="3664198" y="1916426"/>
                  </a:cubicBezTo>
                  <a:cubicBezTo>
                    <a:pt x="3664198" y="1916426"/>
                    <a:pt x="3664198" y="1916426"/>
                    <a:pt x="3664198" y="1915951"/>
                  </a:cubicBezTo>
                  <a:cubicBezTo>
                    <a:pt x="3674790" y="1889298"/>
                    <a:pt x="3683572" y="1861950"/>
                    <a:pt x="3690487" y="1834117"/>
                  </a:cubicBezTo>
                  <a:close/>
                  <a:moveTo>
                    <a:pt x="3684106" y="1592233"/>
                  </a:moveTo>
                  <a:cubicBezTo>
                    <a:pt x="3684106" y="1590710"/>
                    <a:pt x="3685344" y="1588712"/>
                    <a:pt x="3688201" y="1586904"/>
                  </a:cubicBezTo>
                  <a:lnTo>
                    <a:pt x="3690392" y="1585667"/>
                  </a:lnTo>
                  <a:lnTo>
                    <a:pt x="3691344" y="1585667"/>
                  </a:lnTo>
                  <a:cubicBezTo>
                    <a:pt x="3692516" y="1585153"/>
                    <a:pt x="3693726" y="1584744"/>
                    <a:pt x="3694964" y="1584430"/>
                  </a:cubicBezTo>
                  <a:lnTo>
                    <a:pt x="3694964" y="1584430"/>
                  </a:lnTo>
                  <a:cubicBezTo>
                    <a:pt x="3698098" y="1583773"/>
                    <a:pt x="3701288" y="1583450"/>
                    <a:pt x="3704489" y="1583478"/>
                  </a:cubicBezTo>
                  <a:cubicBezTo>
                    <a:pt x="3707727" y="1583621"/>
                    <a:pt x="3710928" y="1584192"/>
                    <a:pt x="3714014" y="1585191"/>
                  </a:cubicBezTo>
                  <a:cubicBezTo>
                    <a:pt x="3715252" y="1585191"/>
                    <a:pt x="3716586" y="1586143"/>
                    <a:pt x="3717729" y="1586714"/>
                  </a:cubicBezTo>
                  <a:cubicBezTo>
                    <a:pt x="3718719" y="1587256"/>
                    <a:pt x="3719672" y="1587865"/>
                    <a:pt x="3720586" y="1588522"/>
                  </a:cubicBezTo>
                  <a:cubicBezTo>
                    <a:pt x="3723158" y="1590520"/>
                    <a:pt x="3724587" y="1592708"/>
                    <a:pt x="3724206" y="1594231"/>
                  </a:cubicBezTo>
                  <a:lnTo>
                    <a:pt x="3724206" y="1594802"/>
                  </a:lnTo>
                  <a:lnTo>
                    <a:pt x="3724206" y="1594802"/>
                  </a:lnTo>
                  <a:cubicBezTo>
                    <a:pt x="3716957" y="1612976"/>
                    <a:pt x="3710918" y="1631598"/>
                    <a:pt x="3706108" y="1650563"/>
                  </a:cubicBezTo>
                  <a:cubicBezTo>
                    <a:pt x="3704394" y="1657319"/>
                    <a:pt x="3702870" y="1664075"/>
                    <a:pt x="3701536" y="1670926"/>
                  </a:cubicBezTo>
                  <a:cubicBezTo>
                    <a:pt x="3700679" y="1664075"/>
                    <a:pt x="3699726" y="1657128"/>
                    <a:pt x="3698583" y="1650277"/>
                  </a:cubicBezTo>
                  <a:cubicBezTo>
                    <a:pt x="3695307" y="1630970"/>
                    <a:pt x="3690754" y="1611892"/>
                    <a:pt x="3684963" y="1593184"/>
                  </a:cubicBezTo>
                  <a:lnTo>
                    <a:pt x="3684963" y="1593184"/>
                  </a:lnTo>
                  <a:cubicBezTo>
                    <a:pt x="3684563" y="1592994"/>
                    <a:pt x="3684258" y="1592651"/>
                    <a:pt x="3684106" y="1592233"/>
                  </a:cubicBezTo>
                  <a:close/>
                  <a:moveTo>
                    <a:pt x="3666484" y="1795104"/>
                  </a:moveTo>
                  <a:cubicBezTo>
                    <a:pt x="3663722" y="1804619"/>
                    <a:pt x="3661341" y="1814135"/>
                    <a:pt x="3659245" y="1823650"/>
                  </a:cubicBezTo>
                  <a:cubicBezTo>
                    <a:pt x="3657150" y="1833166"/>
                    <a:pt x="3655340" y="1842681"/>
                    <a:pt x="3653911" y="1852197"/>
                  </a:cubicBezTo>
                  <a:lnTo>
                    <a:pt x="3653911" y="1852197"/>
                  </a:lnTo>
                  <a:cubicBezTo>
                    <a:pt x="3653940" y="1852387"/>
                    <a:pt x="3653940" y="1852577"/>
                    <a:pt x="3653911" y="1852768"/>
                  </a:cubicBezTo>
                  <a:cubicBezTo>
                    <a:pt x="3653673" y="1853500"/>
                    <a:pt x="3653159" y="1854109"/>
                    <a:pt x="3652482" y="1854480"/>
                  </a:cubicBezTo>
                  <a:lnTo>
                    <a:pt x="3651530" y="1855051"/>
                  </a:lnTo>
                  <a:cubicBezTo>
                    <a:pt x="3650415" y="1855546"/>
                    <a:pt x="3649225" y="1855841"/>
                    <a:pt x="3648006" y="1855908"/>
                  </a:cubicBezTo>
                  <a:cubicBezTo>
                    <a:pt x="3642338" y="1856345"/>
                    <a:pt x="3636671" y="1855089"/>
                    <a:pt x="3631718" y="1852292"/>
                  </a:cubicBezTo>
                  <a:lnTo>
                    <a:pt x="3631718" y="1852292"/>
                  </a:lnTo>
                  <a:lnTo>
                    <a:pt x="3627432" y="1849723"/>
                  </a:lnTo>
                  <a:cubicBezTo>
                    <a:pt x="3626241" y="1848828"/>
                    <a:pt x="3625127" y="1847839"/>
                    <a:pt x="3624098" y="1846773"/>
                  </a:cubicBezTo>
                  <a:cubicBezTo>
                    <a:pt x="3622288" y="1845041"/>
                    <a:pt x="3620745" y="1843052"/>
                    <a:pt x="3619526" y="1840873"/>
                  </a:cubicBezTo>
                  <a:cubicBezTo>
                    <a:pt x="3618164" y="1838884"/>
                    <a:pt x="3617878" y="1836353"/>
                    <a:pt x="3618764" y="1834117"/>
                  </a:cubicBezTo>
                  <a:lnTo>
                    <a:pt x="3618764" y="1834117"/>
                  </a:lnTo>
                  <a:lnTo>
                    <a:pt x="3618764" y="1834117"/>
                  </a:lnTo>
                  <a:cubicBezTo>
                    <a:pt x="3638395" y="1816142"/>
                    <a:pt x="3656312" y="1796398"/>
                    <a:pt x="3672294" y="1775121"/>
                  </a:cubicBezTo>
                  <a:cubicBezTo>
                    <a:pt x="3670323" y="1781525"/>
                    <a:pt x="3668389" y="1788062"/>
                    <a:pt x="3666484" y="1794723"/>
                  </a:cubicBezTo>
                  <a:close/>
                  <a:moveTo>
                    <a:pt x="3644196" y="1736488"/>
                  </a:moveTo>
                  <a:cubicBezTo>
                    <a:pt x="3637719" y="1738867"/>
                    <a:pt x="3631147" y="1741341"/>
                    <a:pt x="3625146" y="1744005"/>
                  </a:cubicBezTo>
                  <a:cubicBezTo>
                    <a:pt x="3619145" y="1746669"/>
                    <a:pt x="3610477" y="1750285"/>
                    <a:pt x="3603333" y="1753521"/>
                  </a:cubicBezTo>
                  <a:cubicBezTo>
                    <a:pt x="3592856" y="1758564"/>
                    <a:pt x="3582474" y="1763988"/>
                    <a:pt x="3572472" y="1769792"/>
                  </a:cubicBezTo>
                  <a:lnTo>
                    <a:pt x="3572472" y="1769792"/>
                  </a:lnTo>
                  <a:lnTo>
                    <a:pt x="3572472" y="1769792"/>
                  </a:lnTo>
                  <a:cubicBezTo>
                    <a:pt x="3570072" y="1770154"/>
                    <a:pt x="3567672" y="1769117"/>
                    <a:pt x="3566281" y="1767128"/>
                  </a:cubicBezTo>
                  <a:cubicBezTo>
                    <a:pt x="3564443" y="1765310"/>
                    <a:pt x="3562928" y="1763179"/>
                    <a:pt x="3561805" y="1760848"/>
                  </a:cubicBezTo>
                  <a:lnTo>
                    <a:pt x="3561805" y="1760848"/>
                  </a:lnTo>
                  <a:cubicBezTo>
                    <a:pt x="3561166" y="1759592"/>
                    <a:pt x="3560623" y="1758288"/>
                    <a:pt x="3560185" y="1756946"/>
                  </a:cubicBezTo>
                  <a:cubicBezTo>
                    <a:pt x="3559709" y="1755424"/>
                    <a:pt x="3559328" y="1753711"/>
                    <a:pt x="3558947" y="1752093"/>
                  </a:cubicBezTo>
                  <a:cubicBezTo>
                    <a:pt x="3558566" y="1750476"/>
                    <a:pt x="3558947" y="1748858"/>
                    <a:pt x="3558280" y="1747240"/>
                  </a:cubicBezTo>
                  <a:cubicBezTo>
                    <a:pt x="3558195" y="1745746"/>
                    <a:pt x="3558195" y="1744262"/>
                    <a:pt x="3558280" y="1742768"/>
                  </a:cubicBezTo>
                  <a:cubicBezTo>
                    <a:pt x="3558518" y="1740246"/>
                    <a:pt x="3559128" y="1737782"/>
                    <a:pt x="3560090" y="1735441"/>
                  </a:cubicBezTo>
                  <a:cubicBezTo>
                    <a:pt x="3560814" y="1733567"/>
                    <a:pt x="3562119" y="1731968"/>
                    <a:pt x="3563805" y="1730874"/>
                  </a:cubicBezTo>
                  <a:lnTo>
                    <a:pt x="3564948" y="1730874"/>
                  </a:lnTo>
                  <a:lnTo>
                    <a:pt x="3565805" y="1730874"/>
                  </a:lnTo>
                  <a:cubicBezTo>
                    <a:pt x="3591722" y="1735022"/>
                    <a:pt x="3617964" y="1736773"/>
                    <a:pt x="3644196" y="1736107"/>
                  </a:cubicBezTo>
                  <a:close/>
                  <a:moveTo>
                    <a:pt x="3585522" y="1654559"/>
                  </a:moveTo>
                  <a:lnTo>
                    <a:pt x="3585522" y="1654559"/>
                  </a:lnTo>
                  <a:lnTo>
                    <a:pt x="3584950" y="1654559"/>
                  </a:lnTo>
                  <a:cubicBezTo>
                    <a:pt x="3583617" y="1653703"/>
                    <a:pt x="3582950" y="1651324"/>
                    <a:pt x="3583331" y="1647994"/>
                  </a:cubicBezTo>
                  <a:cubicBezTo>
                    <a:pt x="3583483" y="1646804"/>
                    <a:pt x="3583702" y="1645634"/>
                    <a:pt x="3583998" y="1644473"/>
                  </a:cubicBezTo>
                  <a:cubicBezTo>
                    <a:pt x="3584274" y="1643245"/>
                    <a:pt x="3584721" y="1642056"/>
                    <a:pt x="3585331" y="1640952"/>
                  </a:cubicBezTo>
                  <a:lnTo>
                    <a:pt x="3585331" y="1640952"/>
                  </a:lnTo>
                  <a:cubicBezTo>
                    <a:pt x="3586760" y="1638097"/>
                    <a:pt x="3588522" y="1635414"/>
                    <a:pt x="3590570" y="1632959"/>
                  </a:cubicBezTo>
                  <a:cubicBezTo>
                    <a:pt x="3592656" y="1630580"/>
                    <a:pt x="3595056" y="1628496"/>
                    <a:pt x="3597714" y="1626774"/>
                  </a:cubicBezTo>
                  <a:cubicBezTo>
                    <a:pt x="3598838" y="1626013"/>
                    <a:pt x="3600009" y="1625347"/>
                    <a:pt x="3601238" y="1624776"/>
                  </a:cubicBezTo>
                  <a:lnTo>
                    <a:pt x="3604381" y="1623634"/>
                  </a:lnTo>
                  <a:cubicBezTo>
                    <a:pt x="3607620" y="1622873"/>
                    <a:pt x="3610191" y="1623158"/>
                    <a:pt x="3611144" y="1624395"/>
                  </a:cubicBezTo>
                  <a:cubicBezTo>
                    <a:pt x="3611172" y="1624585"/>
                    <a:pt x="3611172" y="1624776"/>
                    <a:pt x="3611144" y="1624966"/>
                  </a:cubicBezTo>
                  <a:lnTo>
                    <a:pt x="3611144" y="1624966"/>
                  </a:lnTo>
                  <a:cubicBezTo>
                    <a:pt x="3620821" y="1641980"/>
                    <a:pt x="3631642" y="1658318"/>
                    <a:pt x="3643529" y="1673876"/>
                  </a:cubicBezTo>
                  <a:cubicBezTo>
                    <a:pt x="3647720" y="1679395"/>
                    <a:pt x="3652101" y="1684819"/>
                    <a:pt x="3656578" y="1690147"/>
                  </a:cubicBezTo>
                  <a:cubicBezTo>
                    <a:pt x="3650673" y="1686531"/>
                    <a:pt x="3644672" y="1683011"/>
                    <a:pt x="3638576" y="1679585"/>
                  </a:cubicBezTo>
                  <a:cubicBezTo>
                    <a:pt x="3621469" y="1669955"/>
                    <a:pt x="3603753" y="1661468"/>
                    <a:pt x="3585522" y="1654179"/>
                  </a:cubicBezTo>
                  <a:close/>
                  <a:moveTo>
                    <a:pt x="3650577" y="1623443"/>
                  </a:moveTo>
                  <a:cubicBezTo>
                    <a:pt x="3633870" y="1600035"/>
                    <a:pt x="3615611" y="1577788"/>
                    <a:pt x="3595904" y="1556835"/>
                  </a:cubicBezTo>
                  <a:lnTo>
                    <a:pt x="3595904" y="1556835"/>
                  </a:lnTo>
                  <a:lnTo>
                    <a:pt x="3595332" y="1556169"/>
                  </a:lnTo>
                  <a:cubicBezTo>
                    <a:pt x="3593904" y="1554266"/>
                    <a:pt x="3594666" y="1550650"/>
                    <a:pt x="3597238" y="1546653"/>
                  </a:cubicBezTo>
                  <a:cubicBezTo>
                    <a:pt x="3598181" y="1545188"/>
                    <a:pt x="3599238" y="1543789"/>
                    <a:pt x="3600381" y="1542466"/>
                  </a:cubicBezTo>
                  <a:cubicBezTo>
                    <a:pt x="3601562" y="1541077"/>
                    <a:pt x="3602867" y="1539802"/>
                    <a:pt x="3604286" y="1538660"/>
                  </a:cubicBezTo>
                  <a:lnTo>
                    <a:pt x="3604286" y="1538660"/>
                  </a:lnTo>
                  <a:cubicBezTo>
                    <a:pt x="3607953" y="1535701"/>
                    <a:pt x="3611982" y="1533246"/>
                    <a:pt x="3616288" y="1531333"/>
                  </a:cubicBezTo>
                  <a:cubicBezTo>
                    <a:pt x="3620536" y="1529468"/>
                    <a:pt x="3625022" y="1528222"/>
                    <a:pt x="3629622" y="1527622"/>
                  </a:cubicBezTo>
                  <a:cubicBezTo>
                    <a:pt x="3631585" y="1527479"/>
                    <a:pt x="3633566" y="1527479"/>
                    <a:pt x="3635528" y="1527622"/>
                  </a:cubicBezTo>
                  <a:cubicBezTo>
                    <a:pt x="3637195" y="1527660"/>
                    <a:pt x="3638852" y="1527850"/>
                    <a:pt x="3640481" y="1528193"/>
                  </a:cubicBezTo>
                  <a:cubicBezTo>
                    <a:pt x="3645148" y="1529145"/>
                    <a:pt x="3648482" y="1531143"/>
                    <a:pt x="3648958" y="1533427"/>
                  </a:cubicBezTo>
                  <a:cubicBezTo>
                    <a:pt x="3648977" y="1533712"/>
                    <a:pt x="3648977" y="1533998"/>
                    <a:pt x="3648958" y="1534283"/>
                  </a:cubicBezTo>
                  <a:lnTo>
                    <a:pt x="3648958" y="1534759"/>
                  </a:lnTo>
                  <a:cubicBezTo>
                    <a:pt x="3650958" y="1563534"/>
                    <a:pt x="3654873" y="1592147"/>
                    <a:pt x="3660674" y="1620399"/>
                  </a:cubicBezTo>
                  <a:cubicBezTo>
                    <a:pt x="3662769" y="1629914"/>
                    <a:pt x="3665151" y="1640286"/>
                    <a:pt x="3667722" y="1650277"/>
                  </a:cubicBezTo>
                  <a:cubicBezTo>
                    <a:pt x="3662198" y="1639810"/>
                    <a:pt x="3656483" y="1631341"/>
                    <a:pt x="3650577" y="1623063"/>
                  </a:cubicBezTo>
                  <a:close/>
                  <a:moveTo>
                    <a:pt x="3634290" y="1284881"/>
                  </a:moveTo>
                  <a:cubicBezTo>
                    <a:pt x="3541231" y="1362908"/>
                    <a:pt x="3529515" y="1257286"/>
                    <a:pt x="3601428" y="1252053"/>
                  </a:cubicBezTo>
                  <a:cubicBezTo>
                    <a:pt x="3636004" y="1249103"/>
                    <a:pt x="3635909" y="1266516"/>
                    <a:pt x="3634290" y="1284501"/>
                  </a:cubicBezTo>
                  <a:close/>
                  <a:moveTo>
                    <a:pt x="3525324" y="1816038"/>
                  </a:moveTo>
                  <a:lnTo>
                    <a:pt x="3526181" y="1816038"/>
                  </a:lnTo>
                  <a:lnTo>
                    <a:pt x="3526657" y="1816038"/>
                  </a:lnTo>
                  <a:cubicBezTo>
                    <a:pt x="3564005" y="1804695"/>
                    <a:pt x="3600219" y="1789946"/>
                    <a:pt x="3634861" y="1771981"/>
                  </a:cubicBezTo>
                  <a:cubicBezTo>
                    <a:pt x="3627717" y="1779308"/>
                    <a:pt x="3620669" y="1786730"/>
                    <a:pt x="3613811" y="1794437"/>
                  </a:cubicBezTo>
                  <a:cubicBezTo>
                    <a:pt x="3604286" y="1805095"/>
                    <a:pt x="3594761" y="1816228"/>
                    <a:pt x="3586189" y="1827456"/>
                  </a:cubicBezTo>
                  <a:cubicBezTo>
                    <a:pt x="3577616" y="1838685"/>
                    <a:pt x="3568948" y="1850389"/>
                    <a:pt x="3560852" y="1862283"/>
                  </a:cubicBezTo>
                  <a:lnTo>
                    <a:pt x="3560376" y="1863044"/>
                  </a:lnTo>
                  <a:cubicBezTo>
                    <a:pt x="3559518" y="1863786"/>
                    <a:pt x="3558452" y="1864253"/>
                    <a:pt x="3557328" y="1864377"/>
                  </a:cubicBezTo>
                  <a:lnTo>
                    <a:pt x="3555804" y="1864377"/>
                  </a:lnTo>
                  <a:cubicBezTo>
                    <a:pt x="3554022" y="1864338"/>
                    <a:pt x="3552251" y="1864015"/>
                    <a:pt x="3550565" y="1863425"/>
                  </a:cubicBezTo>
                  <a:cubicBezTo>
                    <a:pt x="3542869" y="1860361"/>
                    <a:pt x="3536239" y="1855099"/>
                    <a:pt x="3531515" y="1848295"/>
                  </a:cubicBezTo>
                  <a:lnTo>
                    <a:pt x="3531515" y="1848295"/>
                  </a:lnTo>
                  <a:cubicBezTo>
                    <a:pt x="3530029" y="1846345"/>
                    <a:pt x="3528667" y="1844318"/>
                    <a:pt x="3527419" y="1842205"/>
                  </a:cubicBezTo>
                  <a:cubicBezTo>
                    <a:pt x="3526457" y="1840283"/>
                    <a:pt x="3525600" y="1838313"/>
                    <a:pt x="3524847" y="1836306"/>
                  </a:cubicBezTo>
                  <a:cubicBezTo>
                    <a:pt x="3523543" y="1832861"/>
                    <a:pt x="3522771" y="1829236"/>
                    <a:pt x="3522561" y="1825553"/>
                  </a:cubicBezTo>
                  <a:cubicBezTo>
                    <a:pt x="3521895" y="1820605"/>
                    <a:pt x="3523228" y="1816609"/>
                    <a:pt x="3525324" y="1815657"/>
                  </a:cubicBezTo>
                  <a:close/>
                  <a:moveTo>
                    <a:pt x="3656959" y="2415516"/>
                  </a:moveTo>
                  <a:lnTo>
                    <a:pt x="3657435" y="2415991"/>
                  </a:lnTo>
                  <a:lnTo>
                    <a:pt x="3658102" y="2416658"/>
                  </a:lnTo>
                  <a:cubicBezTo>
                    <a:pt x="3659722" y="2419036"/>
                    <a:pt x="3658769" y="2423604"/>
                    <a:pt x="3655911" y="2428362"/>
                  </a:cubicBezTo>
                  <a:cubicBezTo>
                    <a:pt x="3653397" y="2431920"/>
                    <a:pt x="3650425" y="2435117"/>
                    <a:pt x="3647053" y="2437877"/>
                  </a:cubicBezTo>
                  <a:cubicBezTo>
                    <a:pt x="3645053" y="2439552"/>
                    <a:pt x="3642948" y="2441112"/>
                    <a:pt x="3640767" y="2442540"/>
                  </a:cubicBezTo>
                  <a:lnTo>
                    <a:pt x="3636290" y="2444823"/>
                  </a:lnTo>
                  <a:lnTo>
                    <a:pt x="3633242" y="2446251"/>
                  </a:lnTo>
                  <a:cubicBezTo>
                    <a:pt x="3628260" y="2448439"/>
                    <a:pt x="3623003" y="2449943"/>
                    <a:pt x="3617621" y="2450723"/>
                  </a:cubicBezTo>
                  <a:cubicBezTo>
                    <a:pt x="3613230" y="2451304"/>
                    <a:pt x="3608772" y="2451304"/>
                    <a:pt x="3604381" y="2450723"/>
                  </a:cubicBezTo>
                  <a:cubicBezTo>
                    <a:pt x="3599047" y="2449771"/>
                    <a:pt x="3594856" y="2447297"/>
                    <a:pt x="3594856" y="2444538"/>
                  </a:cubicBezTo>
                  <a:cubicBezTo>
                    <a:pt x="3594789" y="2444195"/>
                    <a:pt x="3594789" y="2443834"/>
                    <a:pt x="3594856" y="2443491"/>
                  </a:cubicBezTo>
                  <a:cubicBezTo>
                    <a:pt x="3594904" y="2443301"/>
                    <a:pt x="3594904" y="2443111"/>
                    <a:pt x="3594856" y="2442920"/>
                  </a:cubicBezTo>
                  <a:cubicBezTo>
                    <a:pt x="3592513" y="2408836"/>
                    <a:pt x="3587865" y="2374942"/>
                    <a:pt x="3580950" y="2341485"/>
                  </a:cubicBezTo>
                  <a:cubicBezTo>
                    <a:pt x="3578473" y="2329590"/>
                    <a:pt x="3575616" y="2317601"/>
                    <a:pt x="3572568" y="2305802"/>
                  </a:cubicBezTo>
                  <a:cubicBezTo>
                    <a:pt x="3597371" y="2344577"/>
                    <a:pt x="3625612" y="2381041"/>
                    <a:pt x="3656959" y="2414754"/>
                  </a:cubicBezTo>
                  <a:close/>
                  <a:moveTo>
                    <a:pt x="3696488" y="2536458"/>
                  </a:moveTo>
                  <a:cubicBezTo>
                    <a:pt x="3695155" y="2537885"/>
                    <a:pt x="3693535" y="2539313"/>
                    <a:pt x="3691916" y="2540740"/>
                  </a:cubicBezTo>
                  <a:cubicBezTo>
                    <a:pt x="3689859" y="2542481"/>
                    <a:pt x="3687696" y="2544108"/>
                    <a:pt x="3685439" y="2545593"/>
                  </a:cubicBezTo>
                  <a:lnTo>
                    <a:pt x="3680867" y="2547972"/>
                  </a:lnTo>
                  <a:lnTo>
                    <a:pt x="3677247" y="2549589"/>
                  </a:lnTo>
                  <a:cubicBezTo>
                    <a:pt x="3671866" y="2551987"/>
                    <a:pt x="3666198" y="2553681"/>
                    <a:pt x="3660388" y="2554633"/>
                  </a:cubicBezTo>
                  <a:cubicBezTo>
                    <a:pt x="3658483" y="2554633"/>
                    <a:pt x="3656483" y="2554633"/>
                    <a:pt x="3654578" y="2554633"/>
                  </a:cubicBezTo>
                  <a:lnTo>
                    <a:pt x="3653816" y="2554633"/>
                  </a:lnTo>
                  <a:cubicBezTo>
                    <a:pt x="3651721" y="2528465"/>
                    <a:pt x="3648768" y="2502107"/>
                    <a:pt x="3644863" y="2475749"/>
                  </a:cubicBezTo>
                  <a:cubicBezTo>
                    <a:pt x="3661436" y="2496179"/>
                    <a:pt x="3678648" y="2516161"/>
                    <a:pt x="3696488" y="2535697"/>
                  </a:cubicBezTo>
                  <a:close/>
                  <a:moveTo>
                    <a:pt x="3677438" y="2346148"/>
                  </a:moveTo>
                  <a:cubicBezTo>
                    <a:pt x="3666580" y="2331969"/>
                    <a:pt x="3655245" y="2317601"/>
                    <a:pt x="3643624" y="2304279"/>
                  </a:cubicBezTo>
                  <a:cubicBezTo>
                    <a:pt x="3658959" y="2313795"/>
                    <a:pt x="3674581" y="2323310"/>
                    <a:pt x="3690297" y="2331589"/>
                  </a:cubicBezTo>
                  <a:cubicBezTo>
                    <a:pt x="3734112" y="2355758"/>
                    <a:pt x="3779489" y="2376987"/>
                    <a:pt x="3826123" y="2395152"/>
                  </a:cubicBezTo>
                  <a:lnTo>
                    <a:pt x="3826885" y="2395152"/>
                  </a:lnTo>
                  <a:lnTo>
                    <a:pt x="3828314" y="2395723"/>
                  </a:lnTo>
                  <a:cubicBezTo>
                    <a:pt x="3831933" y="2397722"/>
                    <a:pt x="3833648" y="2404287"/>
                    <a:pt x="3832791" y="2412756"/>
                  </a:cubicBezTo>
                  <a:lnTo>
                    <a:pt x="3832791" y="2412756"/>
                  </a:lnTo>
                  <a:cubicBezTo>
                    <a:pt x="3832010" y="2418989"/>
                    <a:pt x="3830181" y="2425031"/>
                    <a:pt x="3827361" y="2430645"/>
                  </a:cubicBezTo>
                  <a:cubicBezTo>
                    <a:pt x="3825723" y="2434175"/>
                    <a:pt x="3823875" y="2437611"/>
                    <a:pt x="3821837" y="2440922"/>
                  </a:cubicBezTo>
                  <a:cubicBezTo>
                    <a:pt x="3820599" y="2442730"/>
                    <a:pt x="3819646" y="2444348"/>
                    <a:pt x="3818598" y="2445775"/>
                  </a:cubicBezTo>
                  <a:lnTo>
                    <a:pt x="3814598" y="2450533"/>
                  </a:lnTo>
                  <a:cubicBezTo>
                    <a:pt x="3809235" y="2456566"/>
                    <a:pt x="3803196" y="2461961"/>
                    <a:pt x="3796596" y="2466614"/>
                  </a:cubicBezTo>
                  <a:cubicBezTo>
                    <a:pt x="3791119" y="2470049"/>
                    <a:pt x="3785185" y="2472704"/>
                    <a:pt x="3778974" y="2474512"/>
                  </a:cubicBezTo>
                  <a:cubicBezTo>
                    <a:pt x="3776174" y="2475254"/>
                    <a:pt x="3773297" y="2475673"/>
                    <a:pt x="3770402" y="2475749"/>
                  </a:cubicBezTo>
                  <a:cubicBezTo>
                    <a:pt x="3769230" y="2475901"/>
                    <a:pt x="3768049" y="2475901"/>
                    <a:pt x="3766878" y="2475749"/>
                  </a:cubicBezTo>
                  <a:cubicBezTo>
                    <a:pt x="3764944" y="2475473"/>
                    <a:pt x="3763172" y="2474493"/>
                    <a:pt x="3761925" y="2472989"/>
                  </a:cubicBezTo>
                  <a:cubicBezTo>
                    <a:pt x="3761629" y="2472599"/>
                    <a:pt x="3761372" y="2472190"/>
                    <a:pt x="3761163" y="2471752"/>
                  </a:cubicBezTo>
                  <a:cubicBezTo>
                    <a:pt x="3761144" y="2471496"/>
                    <a:pt x="3761144" y="2471248"/>
                    <a:pt x="3761163" y="2470991"/>
                  </a:cubicBezTo>
                  <a:cubicBezTo>
                    <a:pt x="3748875" y="2449581"/>
                    <a:pt x="3735540" y="2427981"/>
                    <a:pt x="3721443" y="2406952"/>
                  </a:cubicBezTo>
                  <a:cubicBezTo>
                    <a:pt x="3707347" y="2385922"/>
                    <a:pt x="3692392" y="2365179"/>
                    <a:pt x="3677247" y="2345481"/>
                  </a:cubicBezTo>
                  <a:close/>
                  <a:moveTo>
                    <a:pt x="3776879" y="2274305"/>
                  </a:moveTo>
                  <a:cubicBezTo>
                    <a:pt x="3776755" y="2275618"/>
                    <a:pt x="3776565" y="2276913"/>
                    <a:pt x="3776307" y="2278207"/>
                  </a:cubicBezTo>
                  <a:cubicBezTo>
                    <a:pt x="3776307" y="2279444"/>
                    <a:pt x="3775641" y="2280871"/>
                    <a:pt x="3775260" y="2282298"/>
                  </a:cubicBezTo>
                  <a:cubicBezTo>
                    <a:pt x="3773774" y="2287598"/>
                    <a:pt x="3771659" y="2292708"/>
                    <a:pt x="3768973" y="2297523"/>
                  </a:cubicBezTo>
                  <a:cubicBezTo>
                    <a:pt x="3766630" y="2301234"/>
                    <a:pt x="3763782" y="2304603"/>
                    <a:pt x="3760496" y="2307515"/>
                  </a:cubicBezTo>
                  <a:cubicBezTo>
                    <a:pt x="3759010" y="2308828"/>
                    <a:pt x="3757343" y="2309922"/>
                    <a:pt x="3755543" y="2310750"/>
                  </a:cubicBezTo>
                  <a:lnTo>
                    <a:pt x="3753352" y="2311606"/>
                  </a:lnTo>
                  <a:cubicBezTo>
                    <a:pt x="3752085" y="2312053"/>
                    <a:pt x="3750714" y="2312053"/>
                    <a:pt x="3749447" y="2311606"/>
                  </a:cubicBezTo>
                  <a:lnTo>
                    <a:pt x="3748590" y="2311035"/>
                  </a:lnTo>
                  <a:lnTo>
                    <a:pt x="3748114" y="2311035"/>
                  </a:lnTo>
                  <a:cubicBezTo>
                    <a:pt x="3734302" y="2301520"/>
                    <a:pt x="3719539" y="2292004"/>
                    <a:pt x="3704870" y="2283345"/>
                  </a:cubicBezTo>
                  <a:cubicBezTo>
                    <a:pt x="3690201" y="2274686"/>
                    <a:pt x="3675152" y="2266407"/>
                    <a:pt x="3660102" y="2258700"/>
                  </a:cubicBezTo>
                  <a:cubicBezTo>
                    <a:pt x="3649149" y="2253181"/>
                    <a:pt x="3638100" y="2247947"/>
                    <a:pt x="3626956" y="2242904"/>
                  </a:cubicBezTo>
                  <a:cubicBezTo>
                    <a:pt x="3639147" y="2244236"/>
                    <a:pt x="3651435" y="2245283"/>
                    <a:pt x="3663627" y="2245949"/>
                  </a:cubicBezTo>
                  <a:cubicBezTo>
                    <a:pt x="3697707" y="2247947"/>
                    <a:pt x="3731883" y="2247662"/>
                    <a:pt x="3765925" y="2245093"/>
                  </a:cubicBezTo>
                  <a:lnTo>
                    <a:pt x="3767544" y="2245093"/>
                  </a:lnTo>
                  <a:cubicBezTo>
                    <a:pt x="3770307" y="2245093"/>
                    <a:pt x="3773259" y="2248804"/>
                    <a:pt x="3775260" y="2254608"/>
                  </a:cubicBezTo>
                  <a:lnTo>
                    <a:pt x="3775260" y="2254608"/>
                  </a:lnTo>
                  <a:cubicBezTo>
                    <a:pt x="3776612" y="2258652"/>
                    <a:pt x="3777260" y="2262906"/>
                    <a:pt x="3777165" y="2267169"/>
                  </a:cubicBezTo>
                  <a:cubicBezTo>
                    <a:pt x="3777127" y="2269329"/>
                    <a:pt x="3776974" y="2271489"/>
                    <a:pt x="3776689" y="2273639"/>
                  </a:cubicBezTo>
                  <a:close/>
                  <a:moveTo>
                    <a:pt x="3644577" y="2144133"/>
                  </a:moveTo>
                  <a:lnTo>
                    <a:pt x="3630575" y="2150699"/>
                  </a:lnTo>
                  <a:cubicBezTo>
                    <a:pt x="3624289" y="2153744"/>
                    <a:pt x="3618002" y="2156789"/>
                    <a:pt x="3611525" y="2160214"/>
                  </a:cubicBezTo>
                  <a:cubicBezTo>
                    <a:pt x="3620097" y="2151555"/>
                    <a:pt x="3628480" y="2142706"/>
                    <a:pt x="3636576" y="2133571"/>
                  </a:cubicBezTo>
                  <a:cubicBezTo>
                    <a:pt x="3659312" y="2108183"/>
                    <a:pt x="3680343" y="2081321"/>
                    <a:pt x="3699536" y="2053164"/>
                  </a:cubicBezTo>
                  <a:lnTo>
                    <a:pt x="3699536" y="2052594"/>
                  </a:lnTo>
                  <a:lnTo>
                    <a:pt x="3700107" y="2051737"/>
                  </a:lnTo>
                  <a:cubicBezTo>
                    <a:pt x="3700469" y="2051347"/>
                    <a:pt x="3700936" y="2051052"/>
                    <a:pt x="3701441" y="2050881"/>
                  </a:cubicBezTo>
                  <a:cubicBezTo>
                    <a:pt x="3704946" y="2049758"/>
                    <a:pt x="3708747" y="2049967"/>
                    <a:pt x="3712109" y="2051452"/>
                  </a:cubicBezTo>
                  <a:lnTo>
                    <a:pt x="3712109" y="2051452"/>
                  </a:lnTo>
                  <a:cubicBezTo>
                    <a:pt x="3716167" y="2052879"/>
                    <a:pt x="3719938" y="2055001"/>
                    <a:pt x="3723253" y="2057732"/>
                  </a:cubicBezTo>
                  <a:cubicBezTo>
                    <a:pt x="3725349" y="2059407"/>
                    <a:pt x="3727349" y="2061186"/>
                    <a:pt x="3729254" y="2063061"/>
                  </a:cubicBezTo>
                  <a:cubicBezTo>
                    <a:pt x="3731206" y="2064945"/>
                    <a:pt x="3732959" y="2067010"/>
                    <a:pt x="3734493" y="2069246"/>
                  </a:cubicBezTo>
                  <a:lnTo>
                    <a:pt x="3734493" y="2069246"/>
                  </a:lnTo>
                  <a:cubicBezTo>
                    <a:pt x="3737741" y="2073794"/>
                    <a:pt x="3740427" y="2078714"/>
                    <a:pt x="3742494" y="2083900"/>
                  </a:cubicBezTo>
                  <a:lnTo>
                    <a:pt x="3742494" y="2083900"/>
                  </a:lnTo>
                  <a:cubicBezTo>
                    <a:pt x="3743265" y="2085936"/>
                    <a:pt x="3743837" y="2088039"/>
                    <a:pt x="3744208" y="2090180"/>
                  </a:cubicBezTo>
                  <a:cubicBezTo>
                    <a:pt x="3744561" y="2092226"/>
                    <a:pt x="3744780" y="2094290"/>
                    <a:pt x="3744875" y="2096365"/>
                  </a:cubicBezTo>
                  <a:cubicBezTo>
                    <a:pt x="3744875" y="2101979"/>
                    <a:pt x="3743541" y="2105880"/>
                    <a:pt x="3741160" y="2107403"/>
                  </a:cubicBezTo>
                  <a:lnTo>
                    <a:pt x="3741160" y="2107403"/>
                  </a:lnTo>
                  <a:lnTo>
                    <a:pt x="3740113" y="2107403"/>
                  </a:lnTo>
                  <a:lnTo>
                    <a:pt x="3739541" y="2107403"/>
                  </a:lnTo>
                  <a:cubicBezTo>
                    <a:pt x="3707080" y="2117375"/>
                    <a:pt x="3675295" y="2129422"/>
                    <a:pt x="3644386" y="2143467"/>
                  </a:cubicBezTo>
                  <a:close/>
                  <a:moveTo>
                    <a:pt x="3739827" y="1860380"/>
                  </a:moveTo>
                  <a:cubicBezTo>
                    <a:pt x="3736683" y="1859809"/>
                    <a:pt x="3734493" y="1858382"/>
                    <a:pt x="3734112" y="1856859"/>
                  </a:cubicBezTo>
                  <a:cubicBezTo>
                    <a:pt x="3734093" y="1856640"/>
                    <a:pt x="3734093" y="1856412"/>
                    <a:pt x="3734112" y="1856193"/>
                  </a:cubicBezTo>
                  <a:lnTo>
                    <a:pt x="3734112" y="1856193"/>
                  </a:lnTo>
                  <a:cubicBezTo>
                    <a:pt x="3732750" y="1836658"/>
                    <a:pt x="3730073" y="1817237"/>
                    <a:pt x="3726111" y="1798053"/>
                  </a:cubicBezTo>
                  <a:cubicBezTo>
                    <a:pt x="3724682" y="1791202"/>
                    <a:pt x="3723063" y="1784351"/>
                    <a:pt x="3721348" y="1777500"/>
                  </a:cubicBezTo>
                  <a:cubicBezTo>
                    <a:pt x="3735607" y="1799994"/>
                    <a:pt x="3751933" y="1821119"/>
                    <a:pt x="3770116" y="1840588"/>
                  </a:cubicBezTo>
                  <a:lnTo>
                    <a:pt x="3770116" y="1840588"/>
                  </a:lnTo>
                  <a:lnTo>
                    <a:pt x="3770116" y="1840588"/>
                  </a:lnTo>
                  <a:cubicBezTo>
                    <a:pt x="3771069" y="1841920"/>
                    <a:pt x="3770592" y="1844489"/>
                    <a:pt x="3768878" y="1847249"/>
                  </a:cubicBezTo>
                  <a:cubicBezTo>
                    <a:pt x="3767487" y="1849332"/>
                    <a:pt x="3765782" y="1851197"/>
                    <a:pt x="3763830" y="1852768"/>
                  </a:cubicBezTo>
                  <a:cubicBezTo>
                    <a:pt x="3762687" y="1853738"/>
                    <a:pt x="3761477" y="1854633"/>
                    <a:pt x="3760210" y="1855432"/>
                  </a:cubicBezTo>
                  <a:lnTo>
                    <a:pt x="3757639" y="1856764"/>
                  </a:lnTo>
                  <a:lnTo>
                    <a:pt x="3755924" y="1857620"/>
                  </a:lnTo>
                  <a:cubicBezTo>
                    <a:pt x="3753076" y="1858886"/>
                    <a:pt x="3750056" y="1859752"/>
                    <a:pt x="3746971" y="1860190"/>
                  </a:cubicBezTo>
                  <a:cubicBezTo>
                    <a:pt x="3744418" y="1860370"/>
                    <a:pt x="3741855" y="1860209"/>
                    <a:pt x="3739350" y="1859714"/>
                  </a:cubicBezTo>
                  <a:close/>
                  <a:moveTo>
                    <a:pt x="3809073" y="1982084"/>
                  </a:moveTo>
                  <a:cubicBezTo>
                    <a:pt x="3810407" y="1982940"/>
                    <a:pt x="3812026" y="1984082"/>
                    <a:pt x="3814122" y="1985699"/>
                  </a:cubicBezTo>
                  <a:cubicBezTo>
                    <a:pt x="3816541" y="1987507"/>
                    <a:pt x="3818798" y="1989515"/>
                    <a:pt x="3820884" y="1991694"/>
                  </a:cubicBezTo>
                  <a:cubicBezTo>
                    <a:pt x="3822628" y="1993321"/>
                    <a:pt x="3824218" y="1995110"/>
                    <a:pt x="3825647" y="1997023"/>
                  </a:cubicBezTo>
                  <a:lnTo>
                    <a:pt x="3826314" y="1998070"/>
                  </a:lnTo>
                  <a:cubicBezTo>
                    <a:pt x="3830190" y="2003294"/>
                    <a:pt x="3833381" y="2008984"/>
                    <a:pt x="3835839" y="2015007"/>
                  </a:cubicBezTo>
                  <a:lnTo>
                    <a:pt x="3835839" y="2015959"/>
                  </a:lnTo>
                  <a:cubicBezTo>
                    <a:pt x="3836277" y="2017224"/>
                    <a:pt x="3836601" y="2018528"/>
                    <a:pt x="3836791" y="2019860"/>
                  </a:cubicBezTo>
                  <a:cubicBezTo>
                    <a:pt x="3811359" y="2027853"/>
                    <a:pt x="3786118" y="2036703"/>
                    <a:pt x="3761258" y="2046313"/>
                  </a:cubicBezTo>
                  <a:cubicBezTo>
                    <a:pt x="3777450" y="2024808"/>
                    <a:pt x="3793452" y="2003303"/>
                    <a:pt x="3808597" y="1981417"/>
                  </a:cubicBezTo>
                  <a:close/>
                  <a:moveTo>
                    <a:pt x="3834886" y="1875224"/>
                  </a:moveTo>
                  <a:lnTo>
                    <a:pt x="3832886" y="1875224"/>
                  </a:lnTo>
                  <a:cubicBezTo>
                    <a:pt x="3831781" y="1875005"/>
                    <a:pt x="3830781" y="1874434"/>
                    <a:pt x="3830028" y="1873607"/>
                  </a:cubicBezTo>
                  <a:lnTo>
                    <a:pt x="3830028" y="1872845"/>
                  </a:lnTo>
                  <a:lnTo>
                    <a:pt x="3830028" y="1872845"/>
                  </a:lnTo>
                  <a:cubicBezTo>
                    <a:pt x="3822980" y="1860570"/>
                    <a:pt x="3815360" y="1848200"/>
                    <a:pt x="3807264" y="1836115"/>
                  </a:cubicBezTo>
                  <a:cubicBezTo>
                    <a:pt x="3799167" y="1824031"/>
                    <a:pt x="3790976" y="1812422"/>
                    <a:pt x="3782308" y="1801098"/>
                  </a:cubicBezTo>
                  <a:cubicBezTo>
                    <a:pt x="3776022" y="1793010"/>
                    <a:pt x="3769545" y="1784922"/>
                    <a:pt x="3763258" y="1777119"/>
                  </a:cubicBezTo>
                  <a:cubicBezTo>
                    <a:pt x="3772021" y="1782543"/>
                    <a:pt x="3780975" y="1787777"/>
                    <a:pt x="3790023" y="1792725"/>
                  </a:cubicBezTo>
                  <a:cubicBezTo>
                    <a:pt x="3815141" y="1806608"/>
                    <a:pt x="3841173" y="1818788"/>
                    <a:pt x="3867938" y="1829169"/>
                  </a:cubicBezTo>
                  <a:lnTo>
                    <a:pt x="3868414" y="1829169"/>
                  </a:lnTo>
                  <a:lnTo>
                    <a:pt x="3869176" y="1829169"/>
                  </a:lnTo>
                  <a:cubicBezTo>
                    <a:pt x="3871272" y="1830406"/>
                    <a:pt x="3872224" y="1834117"/>
                    <a:pt x="3871748" y="1838685"/>
                  </a:cubicBezTo>
                  <a:lnTo>
                    <a:pt x="3871748" y="1838685"/>
                  </a:lnTo>
                  <a:cubicBezTo>
                    <a:pt x="3870872" y="1842443"/>
                    <a:pt x="3869290" y="1845993"/>
                    <a:pt x="3867081" y="1849152"/>
                  </a:cubicBezTo>
                  <a:cubicBezTo>
                    <a:pt x="3866166" y="1851188"/>
                    <a:pt x="3865109" y="1853158"/>
                    <a:pt x="3863938" y="1855051"/>
                  </a:cubicBezTo>
                  <a:cubicBezTo>
                    <a:pt x="3863366" y="1856012"/>
                    <a:pt x="3862737" y="1856935"/>
                    <a:pt x="3862032" y="1857811"/>
                  </a:cubicBezTo>
                  <a:lnTo>
                    <a:pt x="3859747" y="1860570"/>
                  </a:lnTo>
                  <a:cubicBezTo>
                    <a:pt x="3856689" y="1864120"/>
                    <a:pt x="3853241" y="1867307"/>
                    <a:pt x="3849459" y="1870086"/>
                  </a:cubicBezTo>
                  <a:cubicBezTo>
                    <a:pt x="3846326" y="1872046"/>
                    <a:pt x="3842925" y="1873549"/>
                    <a:pt x="3839363" y="1874558"/>
                  </a:cubicBezTo>
                  <a:cubicBezTo>
                    <a:pt x="3837715" y="1874767"/>
                    <a:pt x="3836058" y="1874767"/>
                    <a:pt x="3834410" y="1874558"/>
                  </a:cubicBezTo>
                  <a:close/>
                  <a:moveTo>
                    <a:pt x="3838601" y="1759325"/>
                  </a:moveTo>
                  <a:cubicBezTo>
                    <a:pt x="3838601" y="1760153"/>
                    <a:pt x="3838601" y="1760914"/>
                    <a:pt x="3838601" y="1761609"/>
                  </a:cubicBezTo>
                  <a:lnTo>
                    <a:pt x="3838030" y="1763893"/>
                  </a:lnTo>
                  <a:cubicBezTo>
                    <a:pt x="3837134" y="1766928"/>
                    <a:pt x="3835915" y="1769859"/>
                    <a:pt x="3834410" y="1772647"/>
                  </a:cubicBezTo>
                  <a:cubicBezTo>
                    <a:pt x="3833048" y="1774759"/>
                    <a:pt x="3831419" y="1776672"/>
                    <a:pt x="3829552" y="1778356"/>
                  </a:cubicBezTo>
                  <a:cubicBezTo>
                    <a:pt x="3828657" y="1779079"/>
                    <a:pt x="3827704" y="1779717"/>
                    <a:pt x="3826695" y="1780259"/>
                  </a:cubicBezTo>
                  <a:lnTo>
                    <a:pt x="3825361" y="1780735"/>
                  </a:lnTo>
                  <a:cubicBezTo>
                    <a:pt x="3824656" y="1780982"/>
                    <a:pt x="3823875" y="1780982"/>
                    <a:pt x="3823171" y="1780735"/>
                  </a:cubicBezTo>
                  <a:lnTo>
                    <a:pt x="3822694" y="1780735"/>
                  </a:lnTo>
                  <a:lnTo>
                    <a:pt x="3822694" y="1780735"/>
                  </a:lnTo>
                  <a:cubicBezTo>
                    <a:pt x="3814789" y="1775216"/>
                    <a:pt x="3806406" y="1769887"/>
                    <a:pt x="3797929" y="1764844"/>
                  </a:cubicBezTo>
                  <a:cubicBezTo>
                    <a:pt x="3789452" y="1759801"/>
                    <a:pt x="3780880" y="1755329"/>
                    <a:pt x="3772212" y="1750761"/>
                  </a:cubicBezTo>
                  <a:cubicBezTo>
                    <a:pt x="3765925" y="1747526"/>
                    <a:pt x="3759639" y="1744576"/>
                    <a:pt x="3753162" y="1741246"/>
                  </a:cubicBezTo>
                  <a:cubicBezTo>
                    <a:pt x="3760210" y="1742007"/>
                    <a:pt x="3767259" y="1742578"/>
                    <a:pt x="3774307" y="1743054"/>
                  </a:cubicBezTo>
                  <a:cubicBezTo>
                    <a:pt x="3793824" y="1744195"/>
                    <a:pt x="3813398" y="1744005"/>
                    <a:pt x="3832886" y="1742483"/>
                  </a:cubicBezTo>
                  <a:lnTo>
                    <a:pt x="3833839" y="1742483"/>
                  </a:lnTo>
                  <a:cubicBezTo>
                    <a:pt x="3835458" y="1742483"/>
                    <a:pt x="3837172" y="1744576"/>
                    <a:pt x="3838315" y="1747716"/>
                  </a:cubicBezTo>
                  <a:lnTo>
                    <a:pt x="3838315" y="1747716"/>
                  </a:lnTo>
                  <a:cubicBezTo>
                    <a:pt x="3839096" y="1750048"/>
                    <a:pt x="3839487" y="1752493"/>
                    <a:pt x="3839458" y="1754948"/>
                  </a:cubicBezTo>
                  <a:cubicBezTo>
                    <a:pt x="3839201" y="1756204"/>
                    <a:pt x="3838887" y="1757441"/>
                    <a:pt x="3838506" y="1758659"/>
                  </a:cubicBezTo>
                  <a:close/>
                  <a:moveTo>
                    <a:pt x="3762401" y="1684723"/>
                  </a:moveTo>
                  <a:cubicBezTo>
                    <a:pt x="3759639" y="1685865"/>
                    <a:pt x="3756972" y="1687197"/>
                    <a:pt x="3754305" y="1688434"/>
                  </a:cubicBezTo>
                  <a:lnTo>
                    <a:pt x="3743541" y="1693763"/>
                  </a:lnTo>
                  <a:cubicBezTo>
                    <a:pt x="3748494" y="1688815"/>
                    <a:pt x="3753066" y="1683677"/>
                    <a:pt x="3757924" y="1678538"/>
                  </a:cubicBezTo>
                  <a:cubicBezTo>
                    <a:pt x="3770983" y="1663980"/>
                    <a:pt x="3783042" y="1648564"/>
                    <a:pt x="3794024" y="1632388"/>
                  </a:cubicBezTo>
                  <a:lnTo>
                    <a:pt x="3794024" y="1632388"/>
                  </a:lnTo>
                  <a:cubicBezTo>
                    <a:pt x="3794024" y="1632388"/>
                    <a:pt x="3794024" y="1631912"/>
                    <a:pt x="3794024" y="1631912"/>
                  </a:cubicBezTo>
                  <a:cubicBezTo>
                    <a:pt x="3794167" y="1631646"/>
                    <a:pt x="3794405" y="1631446"/>
                    <a:pt x="3794691" y="1631341"/>
                  </a:cubicBezTo>
                  <a:cubicBezTo>
                    <a:pt x="3796691" y="1630609"/>
                    <a:pt x="3798882" y="1630609"/>
                    <a:pt x="3800882" y="1631341"/>
                  </a:cubicBezTo>
                  <a:lnTo>
                    <a:pt x="3800882" y="1631341"/>
                  </a:lnTo>
                  <a:cubicBezTo>
                    <a:pt x="3803206" y="1632169"/>
                    <a:pt x="3805359" y="1633397"/>
                    <a:pt x="3807264" y="1634957"/>
                  </a:cubicBezTo>
                  <a:lnTo>
                    <a:pt x="3810693" y="1638002"/>
                  </a:lnTo>
                  <a:cubicBezTo>
                    <a:pt x="3811826" y="1639068"/>
                    <a:pt x="3812845" y="1640248"/>
                    <a:pt x="3813741" y="1641523"/>
                  </a:cubicBezTo>
                  <a:lnTo>
                    <a:pt x="3813741" y="1641523"/>
                  </a:lnTo>
                  <a:cubicBezTo>
                    <a:pt x="3815608" y="1644111"/>
                    <a:pt x="3817151" y="1646928"/>
                    <a:pt x="3818313" y="1649897"/>
                  </a:cubicBezTo>
                  <a:lnTo>
                    <a:pt x="3818313" y="1649897"/>
                  </a:lnTo>
                  <a:cubicBezTo>
                    <a:pt x="3818760" y="1651067"/>
                    <a:pt x="3819084" y="1652275"/>
                    <a:pt x="3819265" y="1653513"/>
                  </a:cubicBezTo>
                  <a:cubicBezTo>
                    <a:pt x="3819398" y="1654654"/>
                    <a:pt x="3819398" y="1655796"/>
                    <a:pt x="3819265" y="1656938"/>
                  </a:cubicBezTo>
                  <a:cubicBezTo>
                    <a:pt x="3819265" y="1660173"/>
                    <a:pt x="3818598" y="1662647"/>
                    <a:pt x="3817170" y="1663314"/>
                  </a:cubicBezTo>
                  <a:lnTo>
                    <a:pt x="3817170" y="1663314"/>
                  </a:lnTo>
                  <a:lnTo>
                    <a:pt x="3816503" y="1663314"/>
                  </a:lnTo>
                  <a:lnTo>
                    <a:pt x="3816503" y="1663314"/>
                  </a:lnTo>
                  <a:cubicBezTo>
                    <a:pt x="3797996" y="1669023"/>
                    <a:pt x="3779889" y="1675950"/>
                    <a:pt x="3762306" y="1684057"/>
                  </a:cubicBezTo>
                  <a:close/>
                  <a:moveTo>
                    <a:pt x="3738303" y="1651800"/>
                  </a:moveTo>
                  <a:cubicBezTo>
                    <a:pt x="3741636" y="1642284"/>
                    <a:pt x="3744684" y="1632769"/>
                    <a:pt x="3747828" y="1622587"/>
                  </a:cubicBezTo>
                  <a:cubicBezTo>
                    <a:pt x="3755781" y="1594925"/>
                    <a:pt x="3761858" y="1566759"/>
                    <a:pt x="3766021" y="1538280"/>
                  </a:cubicBezTo>
                  <a:cubicBezTo>
                    <a:pt x="3766001" y="1537994"/>
                    <a:pt x="3766001" y="1537709"/>
                    <a:pt x="3766021" y="1537423"/>
                  </a:cubicBezTo>
                  <a:cubicBezTo>
                    <a:pt x="3766687" y="1535235"/>
                    <a:pt x="3770021" y="1533522"/>
                    <a:pt x="3774879" y="1532951"/>
                  </a:cubicBezTo>
                  <a:lnTo>
                    <a:pt x="3778593" y="1532951"/>
                  </a:lnTo>
                  <a:lnTo>
                    <a:pt x="3780117" y="1532951"/>
                  </a:lnTo>
                  <a:cubicBezTo>
                    <a:pt x="3781975" y="1533027"/>
                    <a:pt x="3783832" y="1533284"/>
                    <a:pt x="3785642" y="1533712"/>
                  </a:cubicBezTo>
                  <a:lnTo>
                    <a:pt x="3785642" y="1533712"/>
                  </a:lnTo>
                  <a:cubicBezTo>
                    <a:pt x="3790243" y="1534759"/>
                    <a:pt x="3794691" y="1536396"/>
                    <a:pt x="3798882" y="1538565"/>
                  </a:cubicBezTo>
                  <a:cubicBezTo>
                    <a:pt x="3802958" y="1540725"/>
                    <a:pt x="3806711" y="1543446"/>
                    <a:pt x="3810026" y="1546653"/>
                  </a:cubicBezTo>
                  <a:cubicBezTo>
                    <a:pt x="3811426" y="1547985"/>
                    <a:pt x="3812731" y="1549413"/>
                    <a:pt x="3813931" y="1550935"/>
                  </a:cubicBezTo>
                  <a:cubicBezTo>
                    <a:pt x="3814941" y="1552286"/>
                    <a:pt x="3815827" y="1553714"/>
                    <a:pt x="3816598" y="1555217"/>
                  </a:cubicBezTo>
                  <a:cubicBezTo>
                    <a:pt x="3818789" y="1559499"/>
                    <a:pt x="3819265" y="1563305"/>
                    <a:pt x="3817741" y="1564733"/>
                  </a:cubicBezTo>
                  <a:lnTo>
                    <a:pt x="3817074" y="1565304"/>
                  </a:lnTo>
                  <a:lnTo>
                    <a:pt x="3817074" y="1565304"/>
                  </a:lnTo>
                  <a:cubicBezTo>
                    <a:pt x="3795891" y="1584734"/>
                    <a:pt x="3776031" y="1605554"/>
                    <a:pt x="3757639" y="1627630"/>
                  </a:cubicBezTo>
                  <a:cubicBezTo>
                    <a:pt x="3750781" y="1634862"/>
                    <a:pt x="3744399" y="1642950"/>
                    <a:pt x="3738207" y="1651134"/>
                  </a:cubicBezTo>
                  <a:close/>
                  <a:moveTo>
                    <a:pt x="3462078" y="1297822"/>
                  </a:moveTo>
                  <a:cubicBezTo>
                    <a:pt x="3550660" y="1330651"/>
                    <a:pt x="3419977" y="1365383"/>
                    <a:pt x="3397974" y="1361862"/>
                  </a:cubicBezTo>
                  <a:cubicBezTo>
                    <a:pt x="3314631" y="1325798"/>
                    <a:pt x="3440075" y="1296680"/>
                    <a:pt x="3461887" y="1297251"/>
                  </a:cubicBezTo>
                  <a:close/>
                  <a:moveTo>
                    <a:pt x="3235097" y="1569300"/>
                  </a:moveTo>
                  <a:cubicBezTo>
                    <a:pt x="3159659" y="1516299"/>
                    <a:pt x="3289675" y="1515252"/>
                    <a:pt x="3310440" y="1518963"/>
                  </a:cubicBezTo>
                  <a:cubicBezTo>
                    <a:pt x="3389783" y="1567397"/>
                    <a:pt x="3258052" y="1576627"/>
                    <a:pt x="3234906" y="1568634"/>
                  </a:cubicBezTo>
                  <a:close/>
                  <a:moveTo>
                    <a:pt x="3290151" y="1742768"/>
                  </a:moveTo>
                  <a:cubicBezTo>
                    <a:pt x="3217381" y="1827742"/>
                    <a:pt x="3157754" y="1693097"/>
                    <a:pt x="3265006" y="1717647"/>
                  </a:cubicBezTo>
                  <a:cubicBezTo>
                    <a:pt x="3287675" y="1726592"/>
                    <a:pt x="3288723" y="1734109"/>
                    <a:pt x="3289961" y="1742102"/>
                  </a:cubicBezTo>
                  <a:close/>
                  <a:moveTo>
                    <a:pt x="3326918" y="1182780"/>
                  </a:moveTo>
                  <a:cubicBezTo>
                    <a:pt x="3308725" y="1233402"/>
                    <a:pt x="3245289" y="1200764"/>
                    <a:pt x="3225286" y="1208852"/>
                  </a:cubicBezTo>
                  <a:cubicBezTo>
                    <a:pt x="3139656" y="1149380"/>
                    <a:pt x="3330347" y="1138723"/>
                    <a:pt x="3326727" y="1182113"/>
                  </a:cubicBezTo>
                  <a:close/>
                  <a:moveTo>
                    <a:pt x="3243860" y="1373376"/>
                  </a:moveTo>
                  <a:cubicBezTo>
                    <a:pt x="3199855" y="1376325"/>
                    <a:pt x="3182328" y="1365383"/>
                    <a:pt x="3180709" y="1346542"/>
                  </a:cubicBezTo>
                  <a:cubicBezTo>
                    <a:pt x="3254718" y="1264232"/>
                    <a:pt x="3378639" y="1382891"/>
                    <a:pt x="3243860" y="1373376"/>
                  </a:cubicBezTo>
                  <a:close/>
                  <a:moveTo>
                    <a:pt x="3262910" y="2155552"/>
                  </a:moveTo>
                  <a:cubicBezTo>
                    <a:pt x="3328575" y="2167817"/>
                    <a:pt x="3393602" y="2131344"/>
                    <a:pt x="3417310" y="2068960"/>
                  </a:cubicBezTo>
                  <a:cubicBezTo>
                    <a:pt x="3421311" y="2072005"/>
                    <a:pt x="3425406" y="2075050"/>
                    <a:pt x="3429597" y="2077905"/>
                  </a:cubicBezTo>
                  <a:cubicBezTo>
                    <a:pt x="3398146" y="2155894"/>
                    <a:pt x="3309363" y="2193652"/>
                    <a:pt x="3231287" y="2162231"/>
                  </a:cubicBezTo>
                  <a:cubicBezTo>
                    <a:pt x="3174156" y="2139232"/>
                    <a:pt x="3136494" y="2084147"/>
                    <a:pt x="3135847" y="2022620"/>
                  </a:cubicBezTo>
                  <a:cubicBezTo>
                    <a:pt x="3140799" y="2021478"/>
                    <a:pt x="3145372" y="2020241"/>
                    <a:pt x="3150515" y="2018813"/>
                  </a:cubicBezTo>
                  <a:cubicBezTo>
                    <a:pt x="3149905" y="2085612"/>
                    <a:pt x="3197292" y="2143258"/>
                    <a:pt x="3263005" y="2155647"/>
                  </a:cubicBezTo>
                  <a:close/>
                  <a:moveTo>
                    <a:pt x="3371781" y="929667"/>
                  </a:moveTo>
                  <a:cubicBezTo>
                    <a:pt x="3367256" y="931655"/>
                    <a:pt x="3362341" y="932626"/>
                    <a:pt x="3357398" y="932521"/>
                  </a:cubicBezTo>
                  <a:cubicBezTo>
                    <a:pt x="3352883" y="932826"/>
                    <a:pt x="3348978" y="929419"/>
                    <a:pt x="3348673" y="924909"/>
                  </a:cubicBezTo>
                  <a:cubicBezTo>
                    <a:pt x="3348606" y="923910"/>
                    <a:pt x="3348721" y="922911"/>
                    <a:pt x="3349016" y="921959"/>
                  </a:cubicBezTo>
                  <a:cubicBezTo>
                    <a:pt x="3349978" y="917135"/>
                    <a:pt x="3351997" y="912596"/>
                    <a:pt x="3354922" y="908637"/>
                  </a:cubicBezTo>
                  <a:cubicBezTo>
                    <a:pt x="3359427" y="906687"/>
                    <a:pt x="3364294" y="905716"/>
                    <a:pt x="3369209" y="905783"/>
                  </a:cubicBezTo>
                  <a:cubicBezTo>
                    <a:pt x="3371847" y="905792"/>
                    <a:pt x="3374371" y="906896"/>
                    <a:pt x="3376162" y="908828"/>
                  </a:cubicBezTo>
                  <a:cubicBezTo>
                    <a:pt x="3377705" y="911007"/>
                    <a:pt x="3378258" y="913738"/>
                    <a:pt x="3377686" y="916345"/>
                  </a:cubicBezTo>
                  <a:cubicBezTo>
                    <a:pt x="3376657" y="921141"/>
                    <a:pt x="3374648" y="925680"/>
                    <a:pt x="3371781" y="929667"/>
                  </a:cubicBezTo>
                  <a:close/>
                  <a:moveTo>
                    <a:pt x="3434931" y="895982"/>
                  </a:moveTo>
                  <a:cubicBezTo>
                    <a:pt x="3429702" y="897676"/>
                    <a:pt x="3424140" y="898037"/>
                    <a:pt x="3418739" y="897028"/>
                  </a:cubicBezTo>
                  <a:cubicBezTo>
                    <a:pt x="3415272" y="896400"/>
                    <a:pt x="3412119" y="894621"/>
                    <a:pt x="3409785" y="891985"/>
                  </a:cubicBezTo>
                  <a:cubicBezTo>
                    <a:pt x="3407585" y="889283"/>
                    <a:pt x="3406318" y="885952"/>
                    <a:pt x="3406166" y="882470"/>
                  </a:cubicBezTo>
                  <a:cubicBezTo>
                    <a:pt x="3406004" y="876989"/>
                    <a:pt x="3407214" y="871565"/>
                    <a:pt x="3409690" y="866674"/>
                  </a:cubicBezTo>
                  <a:cubicBezTo>
                    <a:pt x="3414900" y="865075"/>
                    <a:pt x="3420415" y="864714"/>
                    <a:pt x="3425788" y="865627"/>
                  </a:cubicBezTo>
                  <a:cubicBezTo>
                    <a:pt x="3429454" y="866208"/>
                    <a:pt x="3432817" y="868016"/>
                    <a:pt x="3435313" y="870766"/>
                  </a:cubicBezTo>
                  <a:cubicBezTo>
                    <a:pt x="3437532" y="873458"/>
                    <a:pt x="3438799" y="876798"/>
                    <a:pt x="3438932" y="880281"/>
                  </a:cubicBezTo>
                  <a:cubicBezTo>
                    <a:pt x="3438875" y="885781"/>
                    <a:pt x="3437437" y="891186"/>
                    <a:pt x="3434741" y="895982"/>
                  </a:cubicBezTo>
                  <a:close/>
                  <a:moveTo>
                    <a:pt x="3518561" y="875428"/>
                  </a:moveTo>
                  <a:cubicBezTo>
                    <a:pt x="3511265" y="875219"/>
                    <a:pt x="3504140" y="873221"/>
                    <a:pt x="3497797" y="869624"/>
                  </a:cubicBezTo>
                  <a:cubicBezTo>
                    <a:pt x="3492596" y="866760"/>
                    <a:pt x="3488052" y="862839"/>
                    <a:pt x="3484461" y="858110"/>
                  </a:cubicBezTo>
                  <a:cubicBezTo>
                    <a:pt x="3476327" y="847434"/>
                    <a:pt x="3473431" y="833665"/>
                    <a:pt x="3476556" y="820619"/>
                  </a:cubicBezTo>
                  <a:cubicBezTo>
                    <a:pt x="3483842" y="820923"/>
                    <a:pt x="3490967" y="822941"/>
                    <a:pt x="3497320" y="826518"/>
                  </a:cubicBezTo>
                  <a:cubicBezTo>
                    <a:pt x="3502502" y="829411"/>
                    <a:pt x="3507045" y="833332"/>
                    <a:pt x="3510655" y="838032"/>
                  </a:cubicBezTo>
                  <a:cubicBezTo>
                    <a:pt x="3514256" y="842733"/>
                    <a:pt x="3516875" y="848100"/>
                    <a:pt x="3518371" y="853828"/>
                  </a:cubicBezTo>
                  <a:cubicBezTo>
                    <a:pt x="3520066" y="860927"/>
                    <a:pt x="3520066" y="868330"/>
                    <a:pt x="3518371" y="875428"/>
                  </a:cubicBezTo>
                  <a:close/>
                  <a:moveTo>
                    <a:pt x="3587522" y="827851"/>
                  </a:moveTo>
                  <a:cubicBezTo>
                    <a:pt x="3578740" y="825738"/>
                    <a:pt x="3570501" y="821808"/>
                    <a:pt x="3563328" y="816337"/>
                  </a:cubicBezTo>
                  <a:cubicBezTo>
                    <a:pt x="3550632" y="806669"/>
                    <a:pt x="3541135" y="793404"/>
                    <a:pt x="3536087" y="778275"/>
                  </a:cubicBezTo>
                  <a:cubicBezTo>
                    <a:pt x="3533201" y="769739"/>
                    <a:pt x="3532134" y="760698"/>
                    <a:pt x="3532944" y="751726"/>
                  </a:cubicBezTo>
                  <a:cubicBezTo>
                    <a:pt x="3541726" y="753843"/>
                    <a:pt x="3549965" y="757764"/>
                    <a:pt x="3557137" y="763240"/>
                  </a:cubicBezTo>
                  <a:cubicBezTo>
                    <a:pt x="3563471" y="768030"/>
                    <a:pt x="3569063" y="773740"/>
                    <a:pt x="3573711" y="780178"/>
                  </a:cubicBezTo>
                  <a:cubicBezTo>
                    <a:pt x="3578340" y="786601"/>
                    <a:pt x="3581969" y="793690"/>
                    <a:pt x="3584474" y="801207"/>
                  </a:cubicBezTo>
                  <a:cubicBezTo>
                    <a:pt x="3587350" y="809838"/>
                    <a:pt x="3588322" y="818992"/>
                    <a:pt x="3587331" y="828041"/>
                  </a:cubicBezTo>
                  <a:close/>
                  <a:moveTo>
                    <a:pt x="3614097" y="751726"/>
                  </a:moveTo>
                  <a:cubicBezTo>
                    <a:pt x="3599380" y="742541"/>
                    <a:pt x="3587617" y="729332"/>
                    <a:pt x="3580188" y="713664"/>
                  </a:cubicBezTo>
                  <a:cubicBezTo>
                    <a:pt x="3575863" y="705098"/>
                    <a:pt x="3573339" y="695741"/>
                    <a:pt x="3572758" y="686164"/>
                  </a:cubicBezTo>
                  <a:cubicBezTo>
                    <a:pt x="3582207" y="687751"/>
                    <a:pt x="3591246" y="691212"/>
                    <a:pt x="3599333" y="696346"/>
                  </a:cubicBezTo>
                  <a:cubicBezTo>
                    <a:pt x="3606591" y="700883"/>
                    <a:pt x="3613192" y="706390"/>
                    <a:pt x="3618955" y="712713"/>
                  </a:cubicBezTo>
                  <a:cubicBezTo>
                    <a:pt x="3624755" y="719052"/>
                    <a:pt x="3629594" y="726200"/>
                    <a:pt x="3633337" y="733932"/>
                  </a:cubicBezTo>
                  <a:cubicBezTo>
                    <a:pt x="3637671" y="742494"/>
                    <a:pt x="3640205" y="751854"/>
                    <a:pt x="3640767" y="761432"/>
                  </a:cubicBezTo>
                  <a:cubicBezTo>
                    <a:pt x="3631251" y="760016"/>
                    <a:pt x="3622126" y="756716"/>
                    <a:pt x="3613906" y="751726"/>
                  </a:cubicBezTo>
                  <a:close/>
                  <a:moveTo>
                    <a:pt x="3658674" y="668561"/>
                  </a:moveTo>
                  <a:cubicBezTo>
                    <a:pt x="3650139" y="665735"/>
                    <a:pt x="3642033" y="661766"/>
                    <a:pt x="3634575" y="656762"/>
                  </a:cubicBezTo>
                  <a:cubicBezTo>
                    <a:pt x="3627117" y="651781"/>
                    <a:pt x="3620364" y="645829"/>
                    <a:pt x="3614478" y="639063"/>
                  </a:cubicBezTo>
                  <a:cubicBezTo>
                    <a:pt x="3607858" y="631628"/>
                    <a:pt x="3602781" y="622962"/>
                    <a:pt x="3599523" y="613561"/>
                  </a:cubicBezTo>
                  <a:cubicBezTo>
                    <a:pt x="3609439" y="612977"/>
                    <a:pt x="3619373" y="614335"/>
                    <a:pt x="3628765" y="617558"/>
                  </a:cubicBezTo>
                  <a:cubicBezTo>
                    <a:pt x="3637300" y="620444"/>
                    <a:pt x="3645434" y="624409"/>
                    <a:pt x="3652959" y="629357"/>
                  </a:cubicBezTo>
                  <a:cubicBezTo>
                    <a:pt x="3660436" y="634309"/>
                    <a:pt x="3667199" y="640264"/>
                    <a:pt x="3673056" y="647056"/>
                  </a:cubicBezTo>
                  <a:cubicBezTo>
                    <a:pt x="3679724" y="654451"/>
                    <a:pt x="3684810" y="663129"/>
                    <a:pt x="3688011" y="672557"/>
                  </a:cubicBezTo>
                  <a:cubicBezTo>
                    <a:pt x="3678000" y="673202"/>
                    <a:pt x="3667961" y="671844"/>
                    <a:pt x="3658483" y="668561"/>
                  </a:cubicBezTo>
                  <a:close/>
                  <a:moveTo>
                    <a:pt x="3611811" y="525828"/>
                  </a:moveTo>
                  <a:cubicBezTo>
                    <a:pt x="3619516" y="522899"/>
                    <a:pt x="3627784" y="521729"/>
                    <a:pt x="3636004" y="522402"/>
                  </a:cubicBezTo>
                  <a:cubicBezTo>
                    <a:pt x="3643043" y="522949"/>
                    <a:pt x="3649930" y="524687"/>
                    <a:pt x="3656388" y="527541"/>
                  </a:cubicBezTo>
                  <a:cubicBezTo>
                    <a:pt x="3662874" y="530437"/>
                    <a:pt x="3668827" y="534393"/>
                    <a:pt x="3674009" y="539245"/>
                  </a:cubicBezTo>
                  <a:cubicBezTo>
                    <a:pt x="3680019" y="544856"/>
                    <a:pt x="3684667" y="551753"/>
                    <a:pt x="3687630" y="559418"/>
                  </a:cubicBezTo>
                  <a:cubicBezTo>
                    <a:pt x="3679943" y="562420"/>
                    <a:pt x="3671666" y="563625"/>
                    <a:pt x="3663436" y="562938"/>
                  </a:cubicBezTo>
                  <a:cubicBezTo>
                    <a:pt x="3656397" y="562360"/>
                    <a:pt x="3649501" y="560590"/>
                    <a:pt x="3643053" y="557705"/>
                  </a:cubicBezTo>
                  <a:cubicBezTo>
                    <a:pt x="3636595" y="554807"/>
                    <a:pt x="3630670" y="550852"/>
                    <a:pt x="3625527" y="546001"/>
                  </a:cubicBezTo>
                  <a:cubicBezTo>
                    <a:pt x="3619411" y="540424"/>
                    <a:pt x="3614659" y="533524"/>
                    <a:pt x="3611620" y="525828"/>
                  </a:cubicBezTo>
                  <a:close/>
                  <a:moveTo>
                    <a:pt x="3677343" y="476062"/>
                  </a:moveTo>
                  <a:cubicBezTo>
                    <a:pt x="3669970" y="477727"/>
                    <a:pt x="3662398" y="478272"/>
                    <a:pt x="3654864" y="477679"/>
                  </a:cubicBezTo>
                  <a:cubicBezTo>
                    <a:pt x="3647348" y="476991"/>
                    <a:pt x="3639986" y="475129"/>
                    <a:pt x="3633051" y="472160"/>
                  </a:cubicBezTo>
                  <a:cubicBezTo>
                    <a:pt x="3625041" y="468832"/>
                    <a:pt x="3617859" y="463798"/>
                    <a:pt x="3612001" y="457411"/>
                  </a:cubicBezTo>
                  <a:cubicBezTo>
                    <a:pt x="3618859" y="452123"/>
                    <a:pt x="3626794" y="448389"/>
                    <a:pt x="3635242" y="446468"/>
                  </a:cubicBezTo>
                  <a:cubicBezTo>
                    <a:pt x="3650025" y="442914"/>
                    <a:pt x="3665551" y="444216"/>
                    <a:pt x="3679533" y="450180"/>
                  </a:cubicBezTo>
                  <a:cubicBezTo>
                    <a:pt x="3687554" y="453533"/>
                    <a:pt x="3694735" y="458600"/>
                    <a:pt x="3700584" y="465024"/>
                  </a:cubicBezTo>
                  <a:cubicBezTo>
                    <a:pt x="3693640" y="470308"/>
                    <a:pt x="3685648" y="474068"/>
                    <a:pt x="3677152" y="476062"/>
                  </a:cubicBezTo>
                  <a:close/>
                  <a:moveTo>
                    <a:pt x="3678486" y="358735"/>
                  </a:moveTo>
                  <a:cubicBezTo>
                    <a:pt x="3687677" y="360118"/>
                    <a:pt x="3696497" y="363355"/>
                    <a:pt x="3704394" y="368251"/>
                  </a:cubicBezTo>
                  <a:cubicBezTo>
                    <a:pt x="3698155" y="375160"/>
                    <a:pt x="3690525" y="380672"/>
                    <a:pt x="3682010" y="384427"/>
                  </a:cubicBezTo>
                  <a:cubicBezTo>
                    <a:pt x="3674437" y="387836"/>
                    <a:pt x="3666418" y="390143"/>
                    <a:pt x="3658197" y="391278"/>
                  </a:cubicBezTo>
                  <a:cubicBezTo>
                    <a:pt x="3650015" y="392467"/>
                    <a:pt x="3641710" y="392467"/>
                    <a:pt x="3633528" y="391278"/>
                  </a:cubicBezTo>
                  <a:cubicBezTo>
                    <a:pt x="3624327" y="389947"/>
                    <a:pt x="3615497" y="386705"/>
                    <a:pt x="3607620" y="381763"/>
                  </a:cubicBezTo>
                  <a:cubicBezTo>
                    <a:pt x="3613906" y="374938"/>
                    <a:pt x="3621526" y="369466"/>
                    <a:pt x="3630003" y="365682"/>
                  </a:cubicBezTo>
                  <a:cubicBezTo>
                    <a:pt x="3637576" y="362273"/>
                    <a:pt x="3645596" y="359966"/>
                    <a:pt x="3653816" y="358831"/>
                  </a:cubicBezTo>
                  <a:cubicBezTo>
                    <a:pt x="3661931" y="357629"/>
                    <a:pt x="3670170" y="357597"/>
                    <a:pt x="3678295" y="358735"/>
                  </a:cubicBezTo>
                  <a:close/>
                  <a:moveTo>
                    <a:pt x="3599714" y="284324"/>
                  </a:moveTo>
                  <a:cubicBezTo>
                    <a:pt x="3606524" y="281819"/>
                    <a:pt x="3613697" y="280469"/>
                    <a:pt x="3620955" y="280327"/>
                  </a:cubicBezTo>
                  <a:cubicBezTo>
                    <a:pt x="3629375" y="280075"/>
                    <a:pt x="3637747" y="281735"/>
                    <a:pt x="3645434" y="285180"/>
                  </a:cubicBezTo>
                  <a:cubicBezTo>
                    <a:pt x="3641700" y="292574"/>
                    <a:pt x="3636404" y="299067"/>
                    <a:pt x="3629908" y="304211"/>
                  </a:cubicBezTo>
                  <a:cubicBezTo>
                    <a:pt x="3624184" y="308786"/>
                    <a:pt x="3617754" y="312386"/>
                    <a:pt x="3610858" y="314869"/>
                  </a:cubicBezTo>
                  <a:cubicBezTo>
                    <a:pt x="3604010" y="317324"/>
                    <a:pt x="3596799" y="318642"/>
                    <a:pt x="3589522" y="318770"/>
                  </a:cubicBezTo>
                  <a:cubicBezTo>
                    <a:pt x="3581111" y="319042"/>
                    <a:pt x="3572739" y="317416"/>
                    <a:pt x="3565043" y="314012"/>
                  </a:cubicBezTo>
                  <a:cubicBezTo>
                    <a:pt x="3568805" y="306609"/>
                    <a:pt x="3574130" y="300115"/>
                    <a:pt x="3580664" y="294981"/>
                  </a:cubicBezTo>
                  <a:cubicBezTo>
                    <a:pt x="3586312" y="290402"/>
                    <a:pt x="3592684" y="286800"/>
                    <a:pt x="3599523" y="284324"/>
                  </a:cubicBezTo>
                  <a:close/>
                  <a:moveTo>
                    <a:pt x="3520656" y="234367"/>
                  </a:moveTo>
                  <a:cubicBezTo>
                    <a:pt x="3524800" y="229014"/>
                    <a:pt x="3529867" y="224438"/>
                    <a:pt x="3535611" y="220855"/>
                  </a:cubicBezTo>
                  <a:cubicBezTo>
                    <a:pt x="3541449" y="217207"/>
                    <a:pt x="3547907" y="214659"/>
                    <a:pt x="3554661" y="213338"/>
                  </a:cubicBezTo>
                  <a:cubicBezTo>
                    <a:pt x="3562462" y="211544"/>
                    <a:pt x="3570577" y="211544"/>
                    <a:pt x="3578378" y="213338"/>
                  </a:cubicBezTo>
                  <a:cubicBezTo>
                    <a:pt x="3576730" y="221174"/>
                    <a:pt x="3573311" y="228531"/>
                    <a:pt x="3568377" y="234843"/>
                  </a:cubicBezTo>
                  <a:cubicBezTo>
                    <a:pt x="3559842" y="245994"/>
                    <a:pt x="3547507" y="253616"/>
                    <a:pt x="3533706" y="256253"/>
                  </a:cubicBezTo>
                  <a:cubicBezTo>
                    <a:pt x="3525933" y="258053"/>
                    <a:pt x="3517856" y="258053"/>
                    <a:pt x="3510084" y="256253"/>
                  </a:cubicBezTo>
                  <a:cubicBezTo>
                    <a:pt x="3511789" y="248250"/>
                    <a:pt x="3515341" y="240755"/>
                    <a:pt x="3520466" y="234367"/>
                  </a:cubicBezTo>
                  <a:close/>
                  <a:moveTo>
                    <a:pt x="3465411" y="171565"/>
                  </a:moveTo>
                  <a:cubicBezTo>
                    <a:pt x="3466793" y="159855"/>
                    <a:pt x="3472879" y="149209"/>
                    <a:pt x="3482271" y="142067"/>
                  </a:cubicBezTo>
                  <a:cubicBezTo>
                    <a:pt x="3488081" y="137777"/>
                    <a:pt x="3494844" y="134968"/>
                    <a:pt x="3501988" y="133884"/>
                  </a:cubicBezTo>
                  <a:cubicBezTo>
                    <a:pt x="3504778" y="140687"/>
                    <a:pt x="3505864" y="148071"/>
                    <a:pt x="3505131" y="155389"/>
                  </a:cubicBezTo>
                  <a:cubicBezTo>
                    <a:pt x="3504473" y="161190"/>
                    <a:pt x="3502626" y="166794"/>
                    <a:pt x="3499701" y="171850"/>
                  </a:cubicBezTo>
                  <a:cubicBezTo>
                    <a:pt x="3496768" y="176891"/>
                    <a:pt x="3492843" y="181292"/>
                    <a:pt x="3488176" y="184792"/>
                  </a:cubicBezTo>
                  <a:cubicBezTo>
                    <a:pt x="3482356" y="189075"/>
                    <a:pt x="3475594" y="191914"/>
                    <a:pt x="3468459" y="193070"/>
                  </a:cubicBezTo>
                  <a:cubicBezTo>
                    <a:pt x="3465669" y="186265"/>
                    <a:pt x="3464554" y="178889"/>
                    <a:pt x="3465221" y="171565"/>
                  </a:cubicBezTo>
                  <a:close/>
                  <a:moveTo>
                    <a:pt x="3397403" y="121418"/>
                  </a:moveTo>
                  <a:cubicBezTo>
                    <a:pt x="3399213" y="115970"/>
                    <a:pt x="3402165" y="110972"/>
                    <a:pt x="3406071" y="106764"/>
                  </a:cubicBezTo>
                  <a:cubicBezTo>
                    <a:pt x="3410928" y="101567"/>
                    <a:pt x="3416977" y="97618"/>
                    <a:pt x="3423692" y="95251"/>
                  </a:cubicBezTo>
                  <a:cubicBezTo>
                    <a:pt x="3427645" y="101190"/>
                    <a:pt x="3430036" y="108031"/>
                    <a:pt x="3430645" y="115138"/>
                  </a:cubicBezTo>
                  <a:cubicBezTo>
                    <a:pt x="3431626" y="126765"/>
                    <a:pt x="3427521" y="138247"/>
                    <a:pt x="3419406" y="146634"/>
                  </a:cubicBezTo>
                  <a:cubicBezTo>
                    <a:pt x="3414577" y="151895"/>
                    <a:pt x="3408528" y="155883"/>
                    <a:pt x="3401784" y="158243"/>
                  </a:cubicBezTo>
                  <a:cubicBezTo>
                    <a:pt x="3397908" y="152240"/>
                    <a:pt x="3395545" y="145380"/>
                    <a:pt x="3394926" y="138261"/>
                  </a:cubicBezTo>
                  <a:cubicBezTo>
                    <a:pt x="3394507" y="132549"/>
                    <a:pt x="3395288" y="126812"/>
                    <a:pt x="3397213" y="121418"/>
                  </a:cubicBezTo>
                  <a:close/>
                  <a:moveTo>
                    <a:pt x="3312631" y="80787"/>
                  </a:moveTo>
                  <a:cubicBezTo>
                    <a:pt x="3315726" y="73666"/>
                    <a:pt x="3320422" y="67350"/>
                    <a:pt x="3326347" y="62327"/>
                  </a:cubicBezTo>
                  <a:cubicBezTo>
                    <a:pt x="3331890" y="67799"/>
                    <a:pt x="3336090" y="74474"/>
                    <a:pt x="3338634" y="81834"/>
                  </a:cubicBezTo>
                  <a:cubicBezTo>
                    <a:pt x="3342930" y="94269"/>
                    <a:pt x="3342348" y="107869"/>
                    <a:pt x="3337014" y="119896"/>
                  </a:cubicBezTo>
                  <a:cubicBezTo>
                    <a:pt x="3334004" y="127041"/>
                    <a:pt x="3329337" y="133368"/>
                    <a:pt x="3323394" y="138356"/>
                  </a:cubicBezTo>
                  <a:cubicBezTo>
                    <a:pt x="3317926" y="133025"/>
                    <a:pt x="3313754" y="126516"/>
                    <a:pt x="3311202" y="119325"/>
                  </a:cubicBezTo>
                  <a:cubicBezTo>
                    <a:pt x="3306877" y="106909"/>
                    <a:pt x="3307382" y="93321"/>
                    <a:pt x="3312631" y="81263"/>
                  </a:cubicBezTo>
                  <a:close/>
                  <a:moveTo>
                    <a:pt x="3217381" y="79835"/>
                  </a:moveTo>
                  <a:cubicBezTo>
                    <a:pt x="3218457" y="72304"/>
                    <a:pt x="3221295" y="65132"/>
                    <a:pt x="3225667" y="58901"/>
                  </a:cubicBezTo>
                  <a:cubicBezTo>
                    <a:pt x="3232420" y="62395"/>
                    <a:pt x="3238231" y="67453"/>
                    <a:pt x="3242622" y="73650"/>
                  </a:cubicBezTo>
                  <a:cubicBezTo>
                    <a:pt x="3246251" y="78789"/>
                    <a:pt x="3248870" y="84568"/>
                    <a:pt x="3250337" y="90683"/>
                  </a:cubicBezTo>
                  <a:cubicBezTo>
                    <a:pt x="3251842" y="96912"/>
                    <a:pt x="3252166" y="103366"/>
                    <a:pt x="3251289" y="109714"/>
                  </a:cubicBezTo>
                  <a:cubicBezTo>
                    <a:pt x="3250213" y="117246"/>
                    <a:pt x="3247375" y="124417"/>
                    <a:pt x="3243003" y="130648"/>
                  </a:cubicBezTo>
                  <a:cubicBezTo>
                    <a:pt x="3236297" y="127085"/>
                    <a:pt x="3230525" y="122001"/>
                    <a:pt x="3226143" y="115804"/>
                  </a:cubicBezTo>
                  <a:cubicBezTo>
                    <a:pt x="3218762" y="105465"/>
                    <a:pt x="3215628" y="92697"/>
                    <a:pt x="3217381" y="80121"/>
                  </a:cubicBezTo>
                  <a:close/>
                  <a:moveTo>
                    <a:pt x="3123750" y="85354"/>
                  </a:moveTo>
                  <a:cubicBezTo>
                    <a:pt x="3125036" y="78397"/>
                    <a:pt x="3128007" y="71860"/>
                    <a:pt x="3132417" y="66323"/>
                  </a:cubicBezTo>
                  <a:cubicBezTo>
                    <a:pt x="3138952" y="69170"/>
                    <a:pt x="3144647" y="73622"/>
                    <a:pt x="3148991" y="79264"/>
                  </a:cubicBezTo>
                  <a:cubicBezTo>
                    <a:pt x="3152506" y="83682"/>
                    <a:pt x="3155001" y="88813"/>
                    <a:pt x="3156325" y="94299"/>
                  </a:cubicBezTo>
                  <a:cubicBezTo>
                    <a:pt x="3157630" y="99789"/>
                    <a:pt x="3157792" y="105490"/>
                    <a:pt x="3156801" y="111046"/>
                  </a:cubicBezTo>
                  <a:cubicBezTo>
                    <a:pt x="3155477" y="117991"/>
                    <a:pt x="3152506" y="124516"/>
                    <a:pt x="3148134" y="130077"/>
                  </a:cubicBezTo>
                  <a:cubicBezTo>
                    <a:pt x="3141676" y="127240"/>
                    <a:pt x="3136018" y="122861"/>
                    <a:pt x="3131656" y="117327"/>
                  </a:cubicBezTo>
                  <a:cubicBezTo>
                    <a:pt x="3128026" y="112883"/>
                    <a:pt x="3125455" y="107678"/>
                    <a:pt x="3124131" y="102102"/>
                  </a:cubicBezTo>
                  <a:cubicBezTo>
                    <a:pt x="3122930" y="96584"/>
                    <a:pt x="3122930" y="90872"/>
                    <a:pt x="3124131" y="85354"/>
                  </a:cubicBezTo>
                  <a:close/>
                  <a:moveTo>
                    <a:pt x="3045835" y="97058"/>
                  </a:moveTo>
                  <a:cubicBezTo>
                    <a:pt x="3052741" y="97014"/>
                    <a:pt x="3059551" y="98681"/>
                    <a:pt x="3065647" y="101911"/>
                  </a:cubicBezTo>
                  <a:cubicBezTo>
                    <a:pt x="3070495" y="104453"/>
                    <a:pt x="3074696" y="108066"/>
                    <a:pt x="3077934" y="112474"/>
                  </a:cubicBezTo>
                  <a:cubicBezTo>
                    <a:pt x="3081211" y="116845"/>
                    <a:pt x="3083488" y="121879"/>
                    <a:pt x="3084602" y="127223"/>
                  </a:cubicBezTo>
                  <a:cubicBezTo>
                    <a:pt x="3085955" y="133986"/>
                    <a:pt x="3085631" y="140978"/>
                    <a:pt x="3083649" y="147586"/>
                  </a:cubicBezTo>
                  <a:cubicBezTo>
                    <a:pt x="3076744" y="147604"/>
                    <a:pt x="3069943" y="145938"/>
                    <a:pt x="3063838" y="142733"/>
                  </a:cubicBezTo>
                  <a:cubicBezTo>
                    <a:pt x="3059027" y="140133"/>
                    <a:pt x="3054836" y="136531"/>
                    <a:pt x="3051550" y="132171"/>
                  </a:cubicBezTo>
                  <a:cubicBezTo>
                    <a:pt x="3048274" y="127799"/>
                    <a:pt x="3045997" y="122766"/>
                    <a:pt x="3044883" y="117422"/>
                  </a:cubicBezTo>
                  <a:cubicBezTo>
                    <a:pt x="3043511" y="110654"/>
                    <a:pt x="3043873" y="103650"/>
                    <a:pt x="3045931" y="97058"/>
                  </a:cubicBezTo>
                  <a:close/>
                  <a:moveTo>
                    <a:pt x="3106414" y="349220"/>
                  </a:moveTo>
                  <a:cubicBezTo>
                    <a:pt x="3174708" y="320673"/>
                    <a:pt x="3236335" y="318485"/>
                    <a:pt x="3304534" y="347317"/>
                  </a:cubicBezTo>
                  <a:cubicBezTo>
                    <a:pt x="3335576" y="360770"/>
                    <a:pt x="3364161" y="379293"/>
                    <a:pt x="3389116" y="402126"/>
                  </a:cubicBezTo>
                  <a:cubicBezTo>
                    <a:pt x="3418748" y="430526"/>
                    <a:pt x="3440732" y="465939"/>
                    <a:pt x="3453029" y="505084"/>
                  </a:cubicBezTo>
                  <a:cubicBezTo>
                    <a:pt x="3465440" y="545437"/>
                    <a:pt x="3465107" y="588629"/>
                    <a:pt x="3452076" y="628786"/>
                  </a:cubicBezTo>
                  <a:cubicBezTo>
                    <a:pt x="3446638" y="647916"/>
                    <a:pt x="3439332" y="666465"/>
                    <a:pt x="3430264" y="684166"/>
                  </a:cubicBezTo>
                  <a:cubicBezTo>
                    <a:pt x="3414748" y="713664"/>
                    <a:pt x="3394403" y="740360"/>
                    <a:pt x="3370066" y="763145"/>
                  </a:cubicBezTo>
                  <a:cubicBezTo>
                    <a:pt x="3346158" y="785725"/>
                    <a:pt x="3319031" y="804642"/>
                    <a:pt x="3289580" y="819287"/>
                  </a:cubicBezTo>
                  <a:cubicBezTo>
                    <a:pt x="3260719" y="833703"/>
                    <a:pt x="3230506" y="845235"/>
                    <a:pt x="3199378" y="853733"/>
                  </a:cubicBezTo>
                  <a:cubicBezTo>
                    <a:pt x="3137904" y="869443"/>
                    <a:pt x="3075010" y="879006"/>
                    <a:pt x="3011640" y="882279"/>
                  </a:cubicBezTo>
                  <a:cubicBezTo>
                    <a:pt x="3073267" y="869148"/>
                    <a:pt x="3135465" y="856588"/>
                    <a:pt x="3193282" y="834702"/>
                  </a:cubicBezTo>
                  <a:cubicBezTo>
                    <a:pt x="3222343" y="824549"/>
                    <a:pt x="3250318" y="811541"/>
                    <a:pt x="3276816" y="795878"/>
                  </a:cubicBezTo>
                  <a:cubicBezTo>
                    <a:pt x="3289894" y="788304"/>
                    <a:pt x="3302515" y="779978"/>
                    <a:pt x="3314631" y="770948"/>
                  </a:cubicBezTo>
                  <a:cubicBezTo>
                    <a:pt x="3326451" y="761768"/>
                    <a:pt x="3337586" y="751751"/>
                    <a:pt x="3347968" y="740974"/>
                  </a:cubicBezTo>
                  <a:cubicBezTo>
                    <a:pt x="3351683" y="737168"/>
                    <a:pt x="3355207" y="733266"/>
                    <a:pt x="3358541" y="729175"/>
                  </a:cubicBezTo>
                  <a:cubicBezTo>
                    <a:pt x="3260129" y="804975"/>
                    <a:pt x="3140809" y="848785"/>
                    <a:pt x="3016689" y="854684"/>
                  </a:cubicBezTo>
                  <a:cubicBezTo>
                    <a:pt x="3163659" y="826138"/>
                    <a:pt x="3321489" y="730983"/>
                    <a:pt x="3389688" y="593388"/>
                  </a:cubicBezTo>
                  <a:cubicBezTo>
                    <a:pt x="3371495" y="602904"/>
                    <a:pt x="3363494" y="619936"/>
                    <a:pt x="3349588" y="633734"/>
                  </a:cubicBezTo>
                  <a:cubicBezTo>
                    <a:pt x="3335681" y="647531"/>
                    <a:pt x="3318631" y="663042"/>
                    <a:pt x="3301963" y="676744"/>
                  </a:cubicBezTo>
                  <a:cubicBezTo>
                    <a:pt x="3269587" y="704073"/>
                    <a:pt x="3235164" y="728885"/>
                    <a:pt x="3198997" y="750965"/>
                  </a:cubicBezTo>
                  <a:cubicBezTo>
                    <a:pt x="3163221" y="772850"/>
                    <a:pt x="3125807" y="791939"/>
                    <a:pt x="3087078" y="808058"/>
                  </a:cubicBezTo>
                  <a:cubicBezTo>
                    <a:pt x="3048978" y="823759"/>
                    <a:pt x="3009069" y="831371"/>
                    <a:pt x="2971255" y="846120"/>
                  </a:cubicBezTo>
                  <a:cubicBezTo>
                    <a:pt x="3148772" y="777637"/>
                    <a:pt x="3295200" y="646845"/>
                    <a:pt x="3383115" y="478250"/>
                  </a:cubicBezTo>
                  <a:cubicBezTo>
                    <a:pt x="3258957" y="609080"/>
                    <a:pt x="3117501" y="722376"/>
                    <a:pt x="2962682" y="815005"/>
                  </a:cubicBezTo>
                  <a:cubicBezTo>
                    <a:pt x="3097194" y="707110"/>
                    <a:pt x="3216790" y="581872"/>
                    <a:pt x="3318346" y="442567"/>
                  </a:cubicBezTo>
                  <a:cubicBezTo>
                    <a:pt x="3165307" y="525942"/>
                    <a:pt x="3036253" y="647169"/>
                    <a:pt x="2943537" y="794641"/>
                  </a:cubicBezTo>
                  <a:cubicBezTo>
                    <a:pt x="3013717" y="640546"/>
                    <a:pt x="3120111" y="505662"/>
                    <a:pt x="3253671" y="401460"/>
                  </a:cubicBezTo>
                  <a:cubicBezTo>
                    <a:pt x="3106300" y="482015"/>
                    <a:pt x="2992924" y="612918"/>
                    <a:pt x="2934297" y="770187"/>
                  </a:cubicBezTo>
                  <a:cubicBezTo>
                    <a:pt x="2963701" y="639311"/>
                    <a:pt x="3028661" y="519069"/>
                    <a:pt x="3122035" y="422680"/>
                  </a:cubicBezTo>
                  <a:lnTo>
                    <a:pt x="3120702" y="423441"/>
                  </a:lnTo>
                  <a:cubicBezTo>
                    <a:pt x="3082202" y="445078"/>
                    <a:pt x="3048274" y="473967"/>
                    <a:pt x="3020784" y="508510"/>
                  </a:cubicBezTo>
                  <a:cubicBezTo>
                    <a:pt x="2992419" y="544531"/>
                    <a:pt x="2969178" y="584303"/>
                    <a:pt x="2951728" y="626692"/>
                  </a:cubicBezTo>
                  <a:cubicBezTo>
                    <a:pt x="2933888" y="669907"/>
                    <a:pt x="2919467" y="714448"/>
                    <a:pt x="2908580" y="759910"/>
                  </a:cubicBezTo>
                  <a:cubicBezTo>
                    <a:pt x="2913228" y="712823"/>
                    <a:pt x="2921610" y="666178"/>
                    <a:pt x="2933631" y="620412"/>
                  </a:cubicBezTo>
                  <a:cubicBezTo>
                    <a:pt x="2945870" y="573438"/>
                    <a:pt x="2964558" y="528382"/>
                    <a:pt x="2989161" y="486529"/>
                  </a:cubicBezTo>
                  <a:cubicBezTo>
                    <a:pt x="2995353" y="476252"/>
                    <a:pt x="3002020" y="466166"/>
                    <a:pt x="3009164" y="456365"/>
                  </a:cubicBezTo>
                  <a:cubicBezTo>
                    <a:pt x="2976684" y="488813"/>
                    <a:pt x="2949833" y="526439"/>
                    <a:pt x="2929725" y="567696"/>
                  </a:cubicBezTo>
                  <a:cubicBezTo>
                    <a:pt x="2901408" y="623308"/>
                    <a:pt x="2888015" y="685306"/>
                    <a:pt x="2890864" y="747635"/>
                  </a:cubicBezTo>
                  <a:cubicBezTo>
                    <a:pt x="2879729" y="684294"/>
                    <a:pt x="2886929" y="619092"/>
                    <a:pt x="2911628" y="559703"/>
                  </a:cubicBezTo>
                  <a:cubicBezTo>
                    <a:pt x="2935593" y="499035"/>
                    <a:pt x="2973779" y="444997"/>
                    <a:pt x="3022975" y="402126"/>
                  </a:cubicBezTo>
                  <a:cubicBezTo>
                    <a:pt x="3047940" y="380322"/>
                    <a:pt x="3076115" y="362479"/>
                    <a:pt x="3106509" y="349220"/>
                  </a:cubicBezTo>
                  <a:close/>
                  <a:moveTo>
                    <a:pt x="2328793" y="1949160"/>
                  </a:moveTo>
                  <a:cubicBezTo>
                    <a:pt x="2360035" y="1982940"/>
                    <a:pt x="2402326" y="2012153"/>
                    <a:pt x="2382228" y="2036512"/>
                  </a:cubicBezTo>
                  <a:cubicBezTo>
                    <a:pt x="2304409" y="2066201"/>
                    <a:pt x="2255165" y="1906245"/>
                    <a:pt x="2328793" y="1949160"/>
                  </a:cubicBezTo>
                  <a:close/>
                  <a:moveTo>
                    <a:pt x="2301075" y="1635148"/>
                  </a:moveTo>
                  <a:cubicBezTo>
                    <a:pt x="2379657" y="1629343"/>
                    <a:pt x="2396325" y="1784161"/>
                    <a:pt x="2335746" y="1734014"/>
                  </a:cubicBezTo>
                  <a:cubicBezTo>
                    <a:pt x="2308219" y="1694810"/>
                    <a:pt x="2274501" y="1654083"/>
                    <a:pt x="2301075" y="1635052"/>
                  </a:cubicBezTo>
                  <a:close/>
                  <a:moveTo>
                    <a:pt x="2361178" y="2236814"/>
                  </a:moveTo>
                  <a:cubicBezTo>
                    <a:pt x="2374113" y="2369299"/>
                    <a:pt x="2492109" y="2466233"/>
                    <a:pt x="2624725" y="2453311"/>
                  </a:cubicBezTo>
                  <a:cubicBezTo>
                    <a:pt x="2717051" y="2444319"/>
                    <a:pt x="2796042" y="2383230"/>
                    <a:pt x="2827903" y="2296191"/>
                  </a:cubicBezTo>
                  <a:cubicBezTo>
                    <a:pt x="2833904" y="2298950"/>
                    <a:pt x="2840000" y="2301424"/>
                    <a:pt x="2846096" y="2303708"/>
                  </a:cubicBezTo>
                  <a:cubicBezTo>
                    <a:pt x="2796080" y="2438753"/>
                    <a:pt x="2645937" y="2507721"/>
                    <a:pt x="2510759" y="2457755"/>
                  </a:cubicBezTo>
                  <a:cubicBezTo>
                    <a:pt x="2417242" y="2423185"/>
                    <a:pt x="2351615" y="2338402"/>
                    <a:pt x="2341652" y="2239288"/>
                  </a:cubicBezTo>
                  <a:cubicBezTo>
                    <a:pt x="2348224" y="2238717"/>
                    <a:pt x="2354701" y="2237766"/>
                    <a:pt x="2361178" y="2236719"/>
                  </a:cubicBezTo>
                  <a:close/>
                  <a:moveTo>
                    <a:pt x="2223542" y="748967"/>
                  </a:moveTo>
                  <a:cubicBezTo>
                    <a:pt x="1801489" y="563700"/>
                    <a:pt x="2535295" y="361114"/>
                    <a:pt x="2362131" y="707289"/>
                  </a:cubicBezTo>
                  <a:cubicBezTo>
                    <a:pt x="2327936" y="746864"/>
                    <a:pt x="2273920" y="763109"/>
                    <a:pt x="2223542" y="748967"/>
                  </a:cubicBezTo>
                  <a:close/>
                  <a:moveTo>
                    <a:pt x="2299742" y="833179"/>
                  </a:moveTo>
                  <a:cubicBezTo>
                    <a:pt x="2298732" y="837281"/>
                    <a:pt x="2297027" y="841172"/>
                    <a:pt x="2294694" y="844693"/>
                  </a:cubicBezTo>
                  <a:lnTo>
                    <a:pt x="2291741" y="846216"/>
                  </a:lnTo>
                  <a:cubicBezTo>
                    <a:pt x="2287483" y="846311"/>
                    <a:pt x="2283254" y="845607"/>
                    <a:pt x="2279263" y="844122"/>
                  </a:cubicBezTo>
                  <a:cubicBezTo>
                    <a:pt x="2276330" y="843161"/>
                    <a:pt x="2273615" y="841648"/>
                    <a:pt x="2271262" y="839650"/>
                  </a:cubicBezTo>
                  <a:cubicBezTo>
                    <a:pt x="2266690" y="836224"/>
                    <a:pt x="2268119" y="829563"/>
                    <a:pt x="2266785" y="824330"/>
                  </a:cubicBezTo>
                  <a:cubicBezTo>
                    <a:pt x="2265452" y="819096"/>
                    <a:pt x="2264595" y="813768"/>
                    <a:pt x="2263833" y="808344"/>
                  </a:cubicBezTo>
                  <a:cubicBezTo>
                    <a:pt x="2263071" y="802920"/>
                    <a:pt x="2262404" y="797306"/>
                    <a:pt x="2262213" y="791501"/>
                  </a:cubicBezTo>
                  <a:lnTo>
                    <a:pt x="2265166" y="789979"/>
                  </a:lnTo>
                  <a:cubicBezTo>
                    <a:pt x="2269929" y="793309"/>
                    <a:pt x="2273929" y="797020"/>
                    <a:pt x="2278311" y="800541"/>
                  </a:cubicBezTo>
                  <a:cubicBezTo>
                    <a:pt x="2282692" y="804062"/>
                    <a:pt x="2286407" y="807963"/>
                    <a:pt x="2290122" y="811865"/>
                  </a:cubicBezTo>
                  <a:cubicBezTo>
                    <a:pt x="2293836" y="815766"/>
                    <a:pt x="2299647" y="818240"/>
                    <a:pt x="2300313" y="823949"/>
                  </a:cubicBezTo>
                  <a:cubicBezTo>
                    <a:pt x="2300599" y="827061"/>
                    <a:pt x="2300275" y="830191"/>
                    <a:pt x="2299361" y="833179"/>
                  </a:cubicBezTo>
                  <a:close/>
                  <a:moveTo>
                    <a:pt x="2173536" y="1481091"/>
                  </a:moveTo>
                  <a:cubicBezTo>
                    <a:pt x="2187614" y="1493985"/>
                    <a:pt x="2200996" y="1507611"/>
                    <a:pt x="2213636" y="1521913"/>
                  </a:cubicBezTo>
                  <a:cubicBezTo>
                    <a:pt x="2227085" y="1536890"/>
                    <a:pt x="2238992" y="1553181"/>
                    <a:pt x="2249164" y="1570537"/>
                  </a:cubicBezTo>
                  <a:cubicBezTo>
                    <a:pt x="2229019" y="1566617"/>
                    <a:pt x="2209683" y="1559280"/>
                    <a:pt x="2192014" y="1548842"/>
                  </a:cubicBezTo>
                  <a:cubicBezTo>
                    <a:pt x="2174688" y="1538908"/>
                    <a:pt x="2158553" y="1527032"/>
                    <a:pt x="2143913" y="1513444"/>
                  </a:cubicBezTo>
                  <a:cubicBezTo>
                    <a:pt x="2129254" y="1499913"/>
                    <a:pt x="2116157" y="1484783"/>
                    <a:pt x="2104860" y="1468340"/>
                  </a:cubicBezTo>
                  <a:cubicBezTo>
                    <a:pt x="2093030" y="1451498"/>
                    <a:pt x="2084144" y="1432771"/>
                    <a:pt x="2078571" y="1412960"/>
                  </a:cubicBezTo>
                  <a:cubicBezTo>
                    <a:pt x="2096669" y="1421752"/>
                    <a:pt x="2113833" y="1432334"/>
                    <a:pt x="2129816" y="1444552"/>
                  </a:cubicBezTo>
                  <a:cubicBezTo>
                    <a:pt x="2144865" y="1456008"/>
                    <a:pt x="2159324" y="1468198"/>
                    <a:pt x="2173155" y="1481091"/>
                  </a:cubicBezTo>
                  <a:close/>
                  <a:moveTo>
                    <a:pt x="2170678" y="835273"/>
                  </a:moveTo>
                  <a:cubicBezTo>
                    <a:pt x="2169821" y="830800"/>
                    <a:pt x="2173345" y="826994"/>
                    <a:pt x="2174964" y="822998"/>
                  </a:cubicBezTo>
                  <a:cubicBezTo>
                    <a:pt x="2176584" y="819001"/>
                    <a:pt x="2178393" y="814909"/>
                    <a:pt x="2180298" y="810913"/>
                  </a:cubicBezTo>
                  <a:cubicBezTo>
                    <a:pt x="2182203" y="806916"/>
                    <a:pt x="2184299" y="802920"/>
                    <a:pt x="2186775" y="799019"/>
                  </a:cubicBezTo>
                  <a:lnTo>
                    <a:pt x="2188966" y="799019"/>
                  </a:lnTo>
                  <a:cubicBezTo>
                    <a:pt x="2190014" y="803586"/>
                    <a:pt x="2190395" y="807963"/>
                    <a:pt x="2191157" y="812435"/>
                  </a:cubicBezTo>
                  <a:cubicBezTo>
                    <a:pt x="2191919" y="816908"/>
                    <a:pt x="2192109" y="821190"/>
                    <a:pt x="2192300" y="825567"/>
                  </a:cubicBezTo>
                  <a:cubicBezTo>
                    <a:pt x="2192490" y="829944"/>
                    <a:pt x="2194681" y="835082"/>
                    <a:pt x="2192300" y="838603"/>
                  </a:cubicBezTo>
                  <a:cubicBezTo>
                    <a:pt x="2189709" y="843504"/>
                    <a:pt x="2185499" y="847367"/>
                    <a:pt x="2180394" y="849546"/>
                  </a:cubicBezTo>
                  <a:lnTo>
                    <a:pt x="2178203" y="849546"/>
                  </a:lnTo>
                  <a:cubicBezTo>
                    <a:pt x="2174022" y="845825"/>
                    <a:pt x="2171231" y="840792"/>
                    <a:pt x="2170297" y="835273"/>
                  </a:cubicBezTo>
                  <a:close/>
                  <a:moveTo>
                    <a:pt x="2361464" y="754867"/>
                  </a:moveTo>
                  <a:cubicBezTo>
                    <a:pt x="2368322" y="758387"/>
                    <a:pt x="2374418" y="762479"/>
                    <a:pt x="2380514" y="766285"/>
                  </a:cubicBezTo>
                  <a:cubicBezTo>
                    <a:pt x="2386610" y="770091"/>
                    <a:pt x="2392896" y="774564"/>
                    <a:pt x="2398802" y="778941"/>
                  </a:cubicBezTo>
                  <a:cubicBezTo>
                    <a:pt x="2404707" y="783318"/>
                    <a:pt x="2412804" y="785602"/>
                    <a:pt x="2415756" y="792548"/>
                  </a:cubicBezTo>
                  <a:cubicBezTo>
                    <a:pt x="2417614" y="796050"/>
                    <a:pt x="2418833" y="799846"/>
                    <a:pt x="2419376" y="803776"/>
                  </a:cubicBezTo>
                  <a:cubicBezTo>
                    <a:pt x="2420309" y="808582"/>
                    <a:pt x="2420309" y="813530"/>
                    <a:pt x="2419376" y="818335"/>
                  </a:cubicBezTo>
                  <a:lnTo>
                    <a:pt x="2416899" y="820524"/>
                  </a:lnTo>
                  <a:cubicBezTo>
                    <a:pt x="2411965" y="820923"/>
                    <a:pt x="2407003" y="820476"/>
                    <a:pt x="2402231" y="819192"/>
                  </a:cubicBezTo>
                  <a:cubicBezTo>
                    <a:pt x="2398345" y="818211"/>
                    <a:pt x="2394649" y="816603"/>
                    <a:pt x="2391277" y="814434"/>
                  </a:cubicBezTo>
                  <a:cubicBezTo>
                    <a:pt x="2384610" y="810818"/>
                    <a:pt x="2383086" y="802634"/>
                    <a:pt x="2379276" y="796449"/>
                  </a:cubicBezTo>
                  <a:cubicBezTo>
                    <a:pt x="2375466" y="790264"/>
                    <a:pt x="2371846" y="783889"/>
                    <a:pt x="2368417" y="777418"/>
                  </a:cubicBezTo>
                  <a:cubicBezTo>
                    <a:pt x="2364988" y="770948"/>
                    <a:pt x="2361654" y="764192"/>
                    <a:pt x="2358892" y="757150"/>
                  </a:cubicBezTo>
                  <a:close/>
                  <a:moveTo>
                    <a:pt x="2439950" y="696251"/>
                  </a:moveTo>
                  <a:cubicBezTo>
                    <a:pt x="2446617" y="696251"/>
                    <a:pt x="2453094" y="697107"/>
                    <a:pt x="2459572" y="697964"/>
                  </a:cubicBezTo>
                  <a:cubicBezTo>
                    <a:pt x="2466048" y="698820"/>
                    <a:pt x="2473383" y="696727"/>
                    <a:pt x="2478622" y="701104"/>
                  </a:cubicBezTo>
                  <a:cubicBezTo>
                    <a:pt x="2481507" y="703253"/>
                    <a:pt x="2483994" y="705895"/>
                    <a:pt x="2485956" y="708907"/>
                  </a:cubicBezTo>
                  <a:cubicBezTo>
                    <a:pt x="2488565" y="712725"/>
                    <a:pt x="2490471" y="716979"/>
                    <a:pt x="2491575" y="721467"/>
                  </a:cubicBezTo>
                  <a:lnTo>
                    <a:pt x="2490432" y="724607"/>
                  </a:lnTo>
                  <a:cubicBezTo>
                    <a:pt x="2486765" y="727374"/>
                    <a:pt x="2482641" y="729469"/>
                    <a:pt x="2478240" y="730792"/>
                  </a:cubicBezTo>
                  <a:cubicBezTo>
                    <a:pt x="2474792" y="731888"/>
                    <a:pt x="2471182" y="732372"/>
                    <a:pt x="2467572" y="732220"/>
                  </a:cubicBezTo>
                  <a:cubicBezTo>
                    <a:pt x="2460810" y="732220"/>
                    <a:pt x="2456333" y="726225"/>
                    <a:pt x="2450808" y="722704"/>
                  </a:cubicBezTo>
                  <a:cubicBezTo>
                    <a:pt x="2445284" y="719183"/>
                    <a:pt x="2439855" y="715663"/>
                    <a:pt x="2434616" y="711666"/>
                  </a:cubicBezTo>
                  <a:cubicBezTo>
                    <a:pt x="2429377" y="707670"/>
                    <a:pt x="2423948" y="703768"/>
                    <a:pt x="2418900" y="699106"/>
                  </a:cubicBezTo>
                  <a:lnTo>
                    <a:pt x="2419947" y="696061"/>
                  </a:lnTo>
                  <a:cubicBezTo>
                    <a:pt x="2426710" y="695965"/>
                    <a:pt x="2433282" y="696441"/>
                    <a:pt x="2439950" y="696441"/>
                  </a:cubicBezTo>
                  <a:close/>
                  <a:moveTo>
                    <a:pt x="2439950" y="596148"/>
                  </a:moveTo>
                  <a:lnTo>
                    <a:pt x="2440617" y="592912"/>
                  </a:lnTo>
                  <a:cubicBezTo>
                    <a:pt x="2447475" y="591771"/>
                    <a:pt x="2454238" y="591390"/>
                    <a:pt x="2461000" y="590629"/>
                  </a:cubicBezTo>
                  <a:cubicBezTo>
                    <a:pt x="2467763" y="589867"/>
                    <a:pt x="2474431" y="589772"/>
                    <a:pt x="2481003" y="589867"/>
                  </a:cubicBezTo>
                  <a:cubicBezTo>
                    <a:pt x="2487575" y="589963"/>
                    <a:pt x="2494909" y="586918"/>
                    <a:pt x="2500719" y="590724"/>
                  </a:cubicBezTo>
                  <a:cubicBezTo>
                    <a:pt x="2503929" y="592487"/>
                    <a:pt x="2506796" y="594807"/>
                    <a:pt x="2509197" y="597575"/>
                  </a:cubicBezTo>
                  <a:cubicBezTo>
                    <a:pt x="2512369" y="600989"/>
                    <a:pt x="2514883" y="604956"/>
                    <a:pt x="2516626" y="609279"/>
                  </a:cubicBezTo>
                  <a:lnTo>
                    <a:pt x="2515864" y="612514"/>
                  </a:lnTo>
                  <a:cubicBezTo>
                    <a:pt x="2512540" y="615778"/>
                    <a:pt x="2508625" y="618392"/>
                    <a:pt x="2504339" y="620222"/>
                  </a:cubicBezTo>
                  <a:cubicBezTo>
                    <a:pt x="2500986" y="621713"/>
                    <a:pt x="2497414" y="622646"/>
                    <a:pt x="2493766" y="622981"/>
                  </a:cubicBezTo>
                  <a:cubicBezTo>
                    <a:pt x="2486908" y="624028"/>
                    <a:pt x="2481479" y="618319"/>
                    <a:pt x="2475478" y="615654"/>
                  </a:cubicBezTo>
                  <a:cubicBezTo>
                    <a:pt x="2469477" y="612990"/>
                    <a:pt x="2463477" y="609945"/>
                    <a:pt x="2457571" y="606710"/>
                  </a:cubicBezTo>
                  <a:cubicBezTo>
                    <a:pt x="2451666" y="603475"/>
                    <a:pt x="2445379" y="600334"/>
                    <a:pt x="2439569" y="596338"/>
                  </a:cubicBezTo>
                  <a:close/>
                  <a:moveTo>
                    <a:pt x="2445474" y="1335409"/>
                  </a:moveTo>
                  <a:cubicBezTo>
                    <a:pt x="2466239" y="1343211"/>
                    <a:pt x="2486337" y="1351775"/>
                    <a:pt x="2506244" y="1361005"/>
                  </a:cubicBezTo>
                  <a:cubicBezTo>
                    <a:pt x="2526151" y="1370235"/>
                    <a:pt x="2545582" y="1380036"/>
                    <a:pt x="2565013" y="1390884"/>
                  </a:cubicBezTo>
                  <a:cubicBezTo>
                    <a:pt x="2585082" y="1401970"/>
                    <a:pt x="2604199" y="1414701"/>
                    <a:pt x="2622163" y="1428946"/>
                  </a:cubicBezTo>
                  <a:cubicBezTo>
                    <a:pt x="2598779" y="1430773"/>
                    <a:pt x="2575243" y="1428918"/>
                    <a:pt x="2552440" y="1423427"/>
                  </a:cubicBezTo>
                  <a:cubicBezTo>
                    <a:pt x="2530066" y="1418260"/>
                    <a:pt x="2508292" y="1410762"/>
                    <a:pt x="2487480" y="1401066"/>
                  </a:cubicBezTo>
                  <a:cubicBezTo>
                    <a:pt x="2466763" y="1391341"/>
                    <a:pt x="2447094" y="1379513"/>
                    <a:pt x="2428806" y="1365763"/>
                  </a:cubicBezTo>
                  <a:cubicBezTo>
                    <a:pt x="2409937" y="1351861"/>
                    <a:pt x="2393354" y="1335104"/>
                    <a:pt x="2379657" y="1316092"/>
                  </a:cubicBezTo>
                  <a:cubicBezTo>
                    <a:pt x="2401955" y="1320698"/>
                    <a:pt x="2423843" y="1327121"/>
                    <a:pt x="2445093" y="1335313"/>
                  </a:cubicBezTo>
                  <a:close/>
                  <a:moveTo>
                    <a:pt x="2737225" y="1806617"/>
                  </a:moveTo>
                  <a:cubicBezTo>
                    <a:pt x="2702745" y="1842586"/>
                    <a:pt x="2656834" y="1775501"/>
                    <a:pt x="2638260" y="1771981"/>
                  </a:cubicBezTo>
                  <a:cubicBezTo>
                    <a:pt x="2599494" y="1675779"/>
                    <a:pt x="2763990" y="1773027"/>
                    <a:pt x="2736844" y="1806808"/>
                  </a:cubicBezTo>
                  <a:close/>
                  <a:moveTo>
                    <a:pt x="2775801" y="2017957"/>
                  </a:moveTo>
                  <a:cubicBezTo>
                    <a:pt x="2813139" y="2050024"/>
                    <a:pt x="2769896" y="2072100"/>
                    <a:pt x="2756751" y="2064393"/>
                  </a:cubicBezTo>
                  <a:cubicBezTo>
                    <a:pt x="2653500" y="2026236"/>
                    <a:pt x="2737892" y="1982369"/>
                    <a:pt x="2775421" y="2018147"/>
                  </a:cubicBezTo>
                  <a:close/>
                  <a:moveTo>
                    <a:pt x="2644928" y="1951348"/>
                  </a:moveTo>
                  <a:cubicBezTo>
                    <a:pt x="2681599" y="2025474"/>
                    <a:pt x="2595969" y="1989411"/>
                    <a:pt x="2575300" y="1966193"/>
                  </a:cubicBezTo>
                  <a:cubicBezTo>
                    <a:pt x="2481765" y="1873892"/>
                    <a:pt x="2626735" y="1922041"/>
                    <a:pt x="2644547" y="1951729"/>
                  </a:cubicBezTo>
                  <a:close/>
                  <a:moveTo>
                    <a:pt x="2495290" y="1607933"/>
                  </a:moveTo>
                  <a:cubicBezTo>
                    <a:pt x="2554726" y="1585952"/>
                    <a:pt x="2616258" y="1707751"/>
                    <a:pt x="2565585" y="1704801"/>
                  </a:cubicBezTo>
                  <a:cubicBezTo>
                    <a:pt x="2520341" y="1684819"/>
                    <a:pt x="2475859" y="1636099"/>
                    <a:pt x="2494909" y="1608314"/>
                  </a:cubicBezTo>
                  <a:close/>
                  <a:moveTo>
                    <a:pt x="2464429" y="1877889"/>
                  </a:moveTo>
                  <a:cubicBezTo>
                    <a:pt x="2432330" y="1843252"/>
                    <a:pt x="2409851" y="1837257"/>
                    <a:pt x="2402993" y="1805095"/>
                  </a:cubicBezTo>
                  <a:cubicBezTo>
                    <a:pt x="2447189" y="1720978"/>
                    <a:pt x="2554155" y="1918520"/>
                    <a:pt x="2464048" y="1878269"/>
                  </a:cubicBezTo>
                  <a:close/>
                  <a:moveTo>
                    <a:pt x="2468715" y="2133095"/>
                  </a:moveTo>
                  <a:cubicBezTo>
                    <a:pt x="2375466" y="2075431"/>
                    <a:pt x="2466906" y="2048407"/>
                    <a:pt x="2496624" y="2091322"/>
                  </a:cubicBezTo>
                  <a:cubicBezTo>
                    <a:pt x="2527675" y="2131001"/>
                    <a:pt x="2478336" y="2142991"/>
                    <a:pt x="2468334" y="2133476"/>
                  </a:cubicBezTo>
                  <a:close/>
                  <a:moveTo>
                    <a:pt x="2417376" y="2221589"/>
                  </a:moveTo>
                  <a:cubicBezTo>
                    <a:pt x="2422729" y="2323244"/>
                    <a:pt x="2509559" y="2401319"/>
                    <a:pt x="2611314" y="2395971"/>
                  </a:cubicBezTo>
                  <a:cubicBezTo>
                    <a:pt x="2687972" y="2391936"/>
                    <a:pt x="2754122" y="2340914"/>
                    <a:pt x="2777421" y="2267835"/>
                  </a:cubicBezTo>
                  <a:cubicBezTo>
                    <a:pt x="2782945" y="2271641"/>
                    <a:pt x="2788660" y="2275257"/>
                    <a:pt x="2794566" y="2278778"/>
                  </a:cubicBezTo>
                  <a:cubicBezTo>
                    <a:pt x="2758142" y="2385408"/>
                    <a:pt x="2642080" y="2442359"/>
                    <a:pt x="2535333" y="2405962"/>
                  </a:cubicBezTo>
                  <a:cubicBezTo>
                    <a:pt x="2457981" y="2379585"/>
                    <a:pt x="2403812" y="2309674"/>
                    <a:pt x="2397659" y="2228250"/>
                  </a:cubicBezTo>
                  <a:cubicBezTo>
                    <a:pt x="2404136" y="2226442"/>
                    <a:pt x="2410613" y="2224349"/>
                    <a:pt x="2416995" y="2221970"/>
                  </a:cubicBezTo>
                  <a:close/>
                  <a:moveTo>
                    <a:pt x="2805043" y="1869515"/>
                  </a:moveTo>
                  <a:cubicBezTo>
                    <a:pt x="2755799" y="1791678"/>
                    <a:pt x="2876100" y="1840397"/>
                    <a:pt x="2894007" y="1851816"/>
                  </a:cubicBezTo>
                  <a:cubicBezTo>
                    <a:pt x="2950871" y="1931746"/>
                    <a:pt x="2821045" y="1883122"/>
                    <a:pt x="2804662" y="1869705"/>
                  </a:cubicBezTo>
                  <a:close/>
                  <a:moveTo>
                    <a:pt x="2875528" y="1687388"/>
                  </a:moveTo>
                  <a:cubicBezTo>
                    <a:pt x="2766181" y="1614499"/>
                    <a:pt x="2917724" y="1633625"/>
                    <a:pt x="2940870" y="1659317"/>
                  </a:cubicBezTo>
                  <a:cubicBezTo>
                    <a:pt x="2991638" y="1720026"/>
                    <a:pt x="2900293" y="1708798"/>
                    <a:pt x="2875528" y="1687388"/>
                  </a:cubicBezTo>
                  <a:close/>
                  <a:moveTo>
                    <a:pt x="2884386" y="1489179"/>
                  </a:moveTo>
                  <a:cubicBezTo>
                    <a:pt x="2775039" y="1416290"/>
                    <a:pt x="2926582" y="1435417"/>
                    <a:pt x="2949728" y="1461204"/>
                  </a:cubicBezTo>
                  <a:cubicBezTo>
                    <a:pt x="3000306" y="1521913"/>
                    <a:pt x="2909151" y="1510684"/>
                    <a:pt x="2884386" y="1489465"/>
                  </a:cubicBezTo>
                  <a:close/>
                  <a:moveTo>
                    <a:pt x="2989923" y="147110"/>
                  </a:moveTo>
                  <a:cubicBezTo>
                    <a:pt x="2994696" y="147479"/>
                    <a:pt x="2999315" y="149015"/>
                    <a:pt x="3003354" y="151582"/>
                  </a:cubicBezTo>
                  <a:cubicBezTo>
                    <a:pt x="3007345" y="154192"/>
                    <a:pt x="3010621" y="157757"/>
                    <a:pt x="3012879" y="161954"/>
                  </a:cubicBezTo>
                  <a:cubicBezTo>
                    <a:pt x="3015946" y="167557"/>
                    <a:pt x="3017546" y="173839"/>
                    <a:pt x="3017546" y="180224"/>
                  </a:cubicBezTo>
                  <a:cubicBezTo>
                    <a:pt x="3011736" y="182888"/>
                    <a:pt x="3005354" y="184097"/>
                    <a:pt x="2998972" y="183745"/>
                  </a:cubicBezTo>
                  <a:cubicBezTo>
                    <a:pt x="2994181" y="183393"/>
                    <a:pt x="2989533" y="181891"/>
                    <a:pt x="2985447" y="179368"/>
                  </a:cubicBezTo>
                  <a:cubicBezTo>
                    <a:pt x="2981475" y="176738"/>
                    <a:pt x="2978198" y="173177"/>
                    <a:pt x="2975922" y="168996"/>
                  </a:cubicBezTo>
                  <a:cubicBezTo>
                    <a:pt x="2972893" y="163385"/>
                    <a:pt x="2971321" y="157102"/>
                    <a:pt x="2971350" y="150726"/>
                  </a:cubicBezTo>
                  <a:cubicBezTo>
                    <a:pt x="2977141" y="147980"/>
                    <a:pt x="2983523" y="146736"/>
                    <a:pt x="2989923" y="147110"/>
                  </a:cubicBezTo>
                  <a:close/>
                  <a:moveTo>
                    <a:pt x="2925534" y="194688"/>
                  </a:moveTo>
                  <a:cubicBezTo>
                    <a:pt x="2935212" y="193715"/>
                    <a:pt x="2944727" y="197731"/>
                    <a:pt x="2950776" y="205345"/>
                  </a:cubicBezTo>
                  <a:cubicBezTo>
                    <a:pt x="2954738" y="210321"/>
                    <a:pt x="2957395" y="216210"/>
                    <a:pt x="2958491" y="222473"/>
                  </a:cubicBezTo>
                  <a:cubicBezTo>
                    <a:pt x="2953271" y="226132"/>
                    <a:pt x="2947213" y="228422"/>
                    <a:pt x="2940870" y="229134"/>
                  </a:cubicBezTo>
                  <a:cubicBezTo>
                    <a:pt x="2931192" y="230184"/>
                    <a:pt x="2921639" y="226240"/>
                    <a:pt x="2915533" y="218667"/>
                  </a:cubicBezTo>
                  <a:cubicBezTo>
                    <a:pt x="2911561" y="213673"/>
                    <a:pt x="2908932" y="207743"/>
                    <a:pt x="2907913" y="201444"/>
                  </a:cubicBezTo>
                  <a:cubicBezTo>
                    <a:pt x="2913180" y="197894"/>
                    <a:pt x="2919219" y="195674"/>
                    <a:pt x="2925534" y="194973"/>
                  </a:cubicBezTo>
                  <a:close/>
                  <a:moveTo>
                    <a:pt x="2871051" y="267957"/>
                  </a:moveTo>
                  <a:cubicBezTo>
                    <a:pt x="2873852" y="265406"/>
                    <a:pt x="2877386" y="263808"/>
                    <a:pt x="2881148" y="263390"/>
                  </a:cubicBezTo>
                  <a:cubicBezTo>
                    <a:pt x="2884967" y="263046"/>
                    <a:pt x="2888796" y="263912"/>
                    <a:pt x="2892102" y="265864"/>
                  </a:cubicBezTo>
                  <a:cubicBezTo>
                    <a:pt x="2896950" y="268764"/>
                    <a:pt x="2901008" y="272818"/>
                    <a:pt x="2903913" y="277663"/>
                  </a:cubicBezTo>
                  <a:cubicBezTo>
                    <a:pt x="2901941" y="283014"/>
                    <a:pt x="2898674" y="287789"/>
                    <a:pt x="2894388" y="291556"/>
                  </a:cubicBezTo>
                  <a:cubicBezTo>
                    <a:pt x="2891540" y="294096"/>
                    <a:pt x="2887987" y="295721"/>
                    <a:pt x="2884196" y="296218"/>
                  </a:cubicBezTo>
                  <a:cubicBezTo>
                    <a:pt x="2880414" y="296492"/>
                    <a:pt x="2876633" y="295631"/>
                    <a:pt x="2873338" y="293744"/>
                  </a:cubicBezTo>
                  <a:cubicBezTo>
                    <a:pt x="2868432" y="290839"/>
                    <a:pt x="2864336" y="286749"/>
                    <a:pt x="2861431" y="281850"/>
                  </a:cubicBezTo>
                  <a:cubicBezTo>
                    <a:pt x="2863431" y="276575"/>
                    <a:pt x="2866746" y="271894"/>
                    <a:pt x="2871051" y="268243"/>
                  </a:cubicBezTo>
                  <a:close/>
                  <a:moveTo>
                    <a:pt x="2843810" y="331235"/>
                  </a:moveTo>
                  <a:cubicBezTo>
                    <a:pt x="2847239" y="328995"/>
                    <a:pt x="2851239" y="327774"/>
                    <a:pt x="2855335" y="327715"/>
                  </a:cubicBezTo>
                  <a:cubicBezTo>
                    <a:pt x="2859460" y="327854"/>
                    <a:pt x="2863479" y="329103"/>
                    <a:pt x="2866956" y="331331"/>
                  </a:cubicBezTo>
                  <a:cubicBezTo>
                    <a:pt x="2871852" y="334603"/>
                    <a:pt x="2875852" y="339053"/>
                    <a:pt x="2878576" y="344272"/>
                  </a:cubicBezTo>
                  <a:cubicBezTo>
                    <a:pt x="2875890" y="349569"/>
                    <a:pt x="2871890" y="354091"/>
                    <a:pt x="2866956" y="357403"/>
                  </a:cubicBezTo>
                  <a:cubicBezTo>
                    <a:pt x="2863517" y="359715"/>
                    <a:pt x="2859479" y="360972"/>
                    <a:pt x="2855335" y="361019"/>
                  </a:cubicBezTo>
                  <a:cubicBezTo>
                    <a:pt x="2851239" y="360960"/>
                    <a:pt x="2847239" y="359739"/>
                    <a:pt x="2843810" y="357498"/>
                  </a:cubicBezTo>
                  <a:cubicBezTo>
                    <a:pt x="2838914" y="354226"/>
                    <a:pt x="2834913" y="349776"/>
                    <a:pt x="2832189" y="344557"/>
                  </a:cubicBezTo>
                  <a:cubicBezTo>
                    <a:pt x="2834923" y="339315"/>
                    <a:pt x="2838914" y="334835"/>
                    <a:pt x="2843810" y="331521"/>
                  </a:cubicBezTo>
                  <a:close/>
                  <a:moveTo>
                    <a:pt x="2813711" y="386426"/>
                  </a:moveTo>
                  <a:cubicBezTo>
                    <a:pt x="2819740" y="382376"/>
                    <a:pt x="2827817" y="383303"/>
                    <a:pt x="2832761" y="388614"/>
                  </a:cubicBezTo>
                  <a:cubicBezTo>
                    <a:pt x="2836523" y="392523"/>
                    <a:pt x="2839266" y="397292"/>
                    <a:pt x="2840762" y="402507"/>
                  </a:cubicBezTo>
                  <a:cubicBezTo>
                    <a:pt x="2838133" y="407246"/>
                    <a:pt x="2834409" y="411291"/>
                    <a:pt x="2829903" y="414306"/>
                  </a:cubicBezTo>
                  <a:cubicBezTo>
                    <a:pt x="2827055" y="416081"/>
                    <a:pt x="2823731" y="416944"/>
                    <a:pt x="2820378" y="416780"/>
                  </a:cubicBezTo>
                  <a:cubicBezTo>
                    <a:pt x="2816921" y="416349"/>
                    <a:pt x="2813730" y="414735"/>
                    <a:pt x="2811330" y="412213"/>
                  </a:cubicBezTo>
                  <a:cubicBezTo>
                    <a:pt x="2807501" y="408339"/>
                    <a:pt x="2804719" y="403559"/>
                    <a:pt x="2803233" y="398320"/>
                  </a:cubicBezTo>
                  <a:cubicBezTo>
                    <a:pt x="2805767" y="393685"/>
                    <a:pt x="2809358" y="389709"/>
                    <a:pt x="2813711" y="386711"/>
                  </a:cubicBezTo>
                  <a:close/>
                  <a:moveTo>
                    <a:pt x="2789041" y="1177546"/>
                  </a:moveTo>
                  <a:cubicBezTo>
                    <a:pt x="2792680" y="1175986"/>
                    <a:pt x="2796604" y="1175177"/>
                    <a:pt x="2800566" y="1175167"/>
                  </a:cubicBezTo>
                  <a:cubicBezTo>
                    <a:pt x="2809548" y="1175186"/>
                    <a:pt x="2818045" y="1179240"/>
                    <a:pt x="2823712" y="1186205"/>
                  </a:cubicBezTo>
                  <a:cubicBezTo>
                    <a:pt x="2820617" y="1189945"/>
                    <a:pt x="2816664" y="1192885"/>
                    <a:pt x="2812187" y="1194769"/>
                  </a:cubicBezTo>
                  <a:cubicBezTo>
                    <a:pt x="2808510" y="1196330"/>
                    <a:pt x="2804557" y="1197139"/>
                    <a:pt x="2800566" y="1197148"/>
                  </a:cubicBezTo>
                  <a:cubicBezTo>
                    <a:pt x="2796604" y="1197139"/>
                    <a:pt x="2792680" y="1196330"/>
                    <a:pt x="2789041" y="1194769"/>
                  </a:cubicBezTo>
                  <a:cubicBezTo>
                    <a:pt x="2784526" y="1192914"/>
                    <a:pt x="2780526" y="1189973"/>
                    <a:pt x="2777421" y="1186205"/>
                  </a:cubicBezTo>
                  <a:cubicBezTo>
                    <a:pt x="2780535" y="1182494"/>
                    <a:pt x="2784526" y="1179611"/>
                    <a:pt x="2789041" y="1177832"/>
                  </a:cubicBezTo>
                  <a:close/>
                  <a:moveTo>
                    <a:pt x="2685314" y="1579196"/>
                  </a:moveTo>
                  <a:cubicBezTo>
                    <a:pt x="2652167" y="1493557"/>
                    <a:pt x="2760657" y="1564638"/>
                    <a:pt x="2775897" y="1579196"/>
                  </a:cubicBezTo>
                  <a:cubicBezTo>
                    <a:pt x="2816092" y="1670926"/>
                    <a:pt x="2698554" y="1594802"/>
                    <a:pt x="2685314" y="1579482"/>
                  </a:cubicBezTo>
                  <a:close/>
                  <a:moveTo>
                    <a:pt x="2729224" y="1238731"/>
                  </a:moveTo>
                  <a:cubicBezTo>
                    <a:pt x="2733863" y="1237970"/>
                    <a:pt x="2738587" y="1237970"/>
                    <a:pt x="2743226" y="1238731"/>
                  </a:cubicBezTo>
                  <a:cubicBezTo>
                    <a:pt x="2747893" y="1239407"/>
                    <a:pt x="2752408" y="1240891"/>
                    <a:pt x="2756561" y="1243108"/>
                  </a:cubicBezTo>
                  <a:cubicBezTo>
                    <a:pt x="2761428" y="1245706"/>
                    <a:pt x="2765657" y="1249341"/>
                    <a:pt x="2768943" y="1253765"/>
                  </a:cubicBezTo>
                  <a:cubicBezTo>
                    <a:pt x="2764505" y="1257020"/>
                    <a:pt x="2759399" y="1259227"/>
                    <a:pt x="2753989" y="1260236"/>
                  </a:cubicBezTo>
                  <a:cubicBezTo>
                    <a:pt x="2744626" y="1261968"/>
                    <a:pt x="2734949" y="1260455"/>
                    <a:pt x="2726557" y="1255954"/>
                  </a:cubicBezTo>
                  <a:cubicBezTo>
                    <a:pt x="2721690" y="1253404"/>
                    <a:pt x="2717461" y="1249797"/>
                    <a:pt x="2714175" y="1245392"/>
                  </a:cubicBezTo>
                  <a:cubicBezTo>
                    <a:pt x="2718671" y="1242204"/>
                    <a:pt x="2723805" y="1240025"/>
                    <a:pt x="2729224" y="1239016"/>
                  </a:cubicBezTo>
                  <a:close/>
                  <a:moveTo>
                    <a:pt x="2704459" y="1329319"/>
                  </a:moveTo>
                  <a:cubicBezTo>
                    <a:pt x="2692277" y="1333791"/>
                    <a:pt x="2679323" y="1335799"/>
                    <a:pt x="2666359" y="1335218"/>
                  </a:cubicBezTo>
                  <a:cubicBezTo>
                    <a:pt x="2654767" y="1334847"/>
                    <a:pt x="2643280" y="1332820"/>
                    <a:pt x="2632260" y="1329224"/>
                  </a:cubicBezTo>
                  <a:cubicBezTo>
                    <a:pt x="2621211" y="1325655"/>
                    <a:pt x="2610695" y="1320602"/>
                    <a:pt x="2601018" y="1314189"/>
                  </a:cubicBezTo>
                  <a:cubicBezTo>
                    <a:pt x="2590207" y="1307109"/>
                    <a:pt x="2580920" y="1297956"/>
                    <a:pt x="2573681" y="1287260"/>
                  </a:cubicBezTo>
                  <a:cubicBezTo>
                    <a:pt x="2585873" y="1282807"/>
                    <a:pt x="2598817" y="1280809"/>
                    <a:pt x="2611781" y="1281360"/>
                  </a:cubicBezTo>
                  <a:cubicBezTo>
                    <a:pt x="2623363" y="1281827"/>
                    <a:pt x="2634831" y="1283844"/>
                    <a:pt x="2645881" y="1287355"/>
                  </a:cubicBezTo>
                  <a:cubicBezTo>
                    <a:pt x="2656939" y="1290866"/>
                    <a:pt x="2667445" y="1295900"/>
                    <a:pt x="2677122" y="1302295"/>
                  </a:cubicBezTo>
                  <a:cubicBezTo>
                    <a:pt x="2688000" y="1309450"/>
                    <a:pt x="2697296" y="1318737"/>
                    <a:pt x="2704459" y="1329604"/>
                  </a:cubicBezTo>
                  <a:close/>
                  <a:moveTo>
                    <a:pt x="2175822" y="349220"/>
                  </a:moveTo>
                  <a:cubicBezTo>
                    <a:pt x="2189823" y="352074"/>
                    <a:pt x="2203825" y="355024"/>
                    <a:pt x="2217732" y="358735"/>
                  </a:cubicBezTo>
                  <a:lnTo>
                    <a:pt x="2259261" y="369202"/>
                  </a:lnTo>
                  <a:cubicBezTo>
                    <a:pt x="2273072" y="372913"/>
                    <a:pt x="2286693" y="377100"/>
                    <a:pt x="2300409" y="381097"/>
                  </a:cubicBezTo>
                  <a:lnTo>
                    <a:pt x="2341271" y="393943"/>
                  </a:lnTo>
                  <a:lnTo>
                    <a:pt x="2381657" y="408406"/>
                  </a:lnTo>
                  <a:lnTo>
                    <a:pt x="2421662" y="423822"/>
                  </a:lnTo>
                  <a:cubicBezTo>
                    <a:pt x="2447951" y="435050"/>
                    <a:pt x="2474240" y="446088"/>
                    <a:pt x="2499862" y="458743"/>
                  </a:cubicBezTo>
                  <a:cubicBezTo>
                    <a:pt x="2551354" y="483283"/>
                    <a:pt x="2600789" y="511922"/>
                    <a:pt x="2647690" y="544383"/>
                  </a:cubicBezTo>
                  <a:cubicBezTo>
                    <a:pt x="2594541" y="523639"/>
                    <a:pt x="2542248" y="502325"/>
                    <a:pt x="2489575" y="482057"/>
                  </a:cubicBezTo>
                  <a:cubicBezTo>
                    <a:pt x="2476335" y="477299"/>
                    <a:pt x="2463096" y="472541"/>
                    <a:pt x="2450047" y="467212"/>
                  </a:cubicBezTo>
                  <a:lnTo>
                    <a:pt x="2410422" y="452654"/>
                  </a:lnTo>
                  <a:lnTo>
                    <a:pt x="2370703" y="438951"/>
                  </a:lnTo>
                  <a:lnTo>
                    <a:pt x="2330793" y="425344"/>
                  </a:lnTo>
                  <a:lnTo>
                    <a:pt x="2290788" y="412022"/>
                  </a:lnTo>
                  <a:cubicBezTo>
                    <a:pt x="2277358" y="407740"/>
                    <a:pt x="2263928" y="403744"/>
                    <a:pt x="2250593" y="399271"/>
                  </a:cubicBezTo>
                  <a:lnTo>
                    <a:pt x="2210207" y="386806"/>
                  </a:lnTo>
                  <a:cubicBezTo>
                    <a:pt x="2196681" y="383000"/>
                    <a:pt x="2183156" y="378908"/>
                    <a:pt x="2169726" y="374721"/>
                  </a:cubicBezTo>
                  <a:cubicBezTo>
                    <a:pt x="2115624" y="358926"/>
                    <a:pt x="2061045" y="344272"/>
                    <a:pt x="2006086" y="328761"/>
                  </a:cubicBezTo>
                  <a:cubicBezTo>
                    <a:pt x="2063150" y="331170"/>
                    <a:pt x="2119910" y="338235"/>
                    <a:pt x="2175822" y="349886"/>
                  </a:cubicBezTo>
                  <a:close/>
                  <a:moveTo>
                    <a:pt x="1760436" y="253684"/>
                  </a:moveTo>
                  <a:cubicBezTo>
                    <a:pt x="1773581" y="252840"/>
                    <a:pt x="1786782" y="253190"/>
                    <a:pt x="1799870" y="254731"/>
                  </a:cubicBezTo>
                  <a:cubicBezTo>
                    <a:pt x="1812795" y="256198"/>
                    <a:pt x="1825549" y="258875"/>
                    <a:pt x="1837970" y="262724"/>
                  </a:cubicBezTo>
                  <a:cubicBezTo>
                    <a:pt x="1851229" y="266687"/>
                    <a:pt x="1863840" y="272552"/>
                    <a:pt x="1875403" y="280137"/>
                  </a:cubicBezTo>
                  <a:cubicBezTo>
                    <a:pt x="1862430" y="284920"/>
                    <a:pt x="1848819" y="287742"/>
                    <a:pt x="1835017" y="288511"/>
                  </a:cubicBezTo>
                  <a:cubicBezTo>
                    <a:pt x="1808681" y="290072"/>
                    <a:pt x="1782287" y="286847"/>
                    <a:pt x="1757103" y="278995"/>
                  </a:cubicBezTo>
                  <a:cubicBezTo>
                    <a:pt x="1743834" y="275075"/>
                    <a:pt x="1731214" y="269207"/>
                    <a:pt x="1719669" y="261582"/>
                  </a:cubicBezTo>
                  <a:cubicBezTo>
                    <a:pt x="1732804" y="256980"/>
                    <a:pt x="1746539" y="254320"/>
                    <a:pt x="1760436" y="253684"/>
                  </a:cubicBezTo>
                  <a:close/>
                  <a:moveTo>
                    <a:pt x="1521264" y="232274"/>
                  </a:moveTo>
                  <a:cubicBezTo>
                    <a:pt x="1540237" y="228422"/>
                    <a:pt x="1559878" y="229338"/>
                    <a:pt x="1578414" y="234938"/>
                  </a:cubicBezTo>
                  <a:cubicBezTo>
                    <a:pt x="1588529" y="237952"/>
                    <a:pt x="1597997" y="242825"/>
                    <a:pt x="1606322" y="249307"/>
                  </a:cubicBezTo>
                  <a:cubicBezTo>
                    <a:pt x="1597416" y="254933"/>
                    <a:pt x="1587529" y="258839"/>
                    <a:pt x="1577175" y="260821"/>
                  </a:cubicBezTo>
                  <a:cubicBezTo>
                    <a:pt x="1567784" y="262766"/>
                    <a:pt x="1558182" y="263501"/>
                    <a:pt x="1548600" y="263009"/>
                  </a:cubicBezTo>
                  <a:cubicBezTo>
                    <a:pt x="1538904" y="262544"/>
                    <a:pt x="1529312" y="260882"/>
                    <a:pt x="1520025" y="258061"/>
                  </a:cubicBezTo>
                  <a:cubicBezTo>
                    <a:pt x="1509957" y="255047"/>
                    <a:pt x="1500528" y="250209"/>
                    <a:pt x="1492212" y="243788"/>
                  </a:cubicBezTo>
                  <a:cubicBezTo>
                    <a:pt x="1501090" y="238164"/>
                    <a:pt x="1510939" y="234258"/>
                    <a:pt x="1521264" y="232274"/>
                  </a:cubicBezTo>
                  <a:close/>
                  <a:moveTo>
                    <a:pt x="1310761" y="241028"/>
                  </a:moveTo>
                  <a:cubicBezTo>
                    <a:pt x="1316257" y="238194"/>
                    <a:pt x="1322229" y="236389"/>
                    <a:pt x="1328382" y="235700"/>
                  </a:cubicBezTo>
                  <a:cubicBezTo>
                    <a:pt x="1342184" y="234350"/>
                    <a:pt x="1355881" y="239076"/>
                    <a:pt x="1365911" y="248641"/>
                  </a:cubicBezTo>
                  <a:cubicBezTo>
                    <a:pt x="1350738" y="270106"/>
                    <a:pt x="1321020" y="275221"/>
                    <a:pt x="1299541" y="260066"/>
                  </a:cubicBezTo>
                  <a:cubicBezTo>
                    <a:pt x="1297617" y="258709"/>
                    <a:pt x="1295797" y="257212"/>
                    <a:pt x="1294092" y="255587"/>
                  </a:cubicBezTo>
                  <a:cubicBezTo>
                    <a:pt x="1298445" y="249510"/>
                    <a:pt x="1304151" y="244526"/>
                    <a:pt x="1310761" y="241028"/>
                  </a:cubicBezTo>
                  <a:close/>
                  <a:moveTo>
                    <a:pt x="1986369" y="549331"/>
                  </a:moveTo>
                  <a:cubicBezTo>
                    <a:pt x="1955985" y="541719"/>
                    <a:pt x="1926648" y="531632"/>
                    <a:pt x="1896930" y="522878"/>
                  </a:cubicBezTo>
                  <a:cubicBezTo>
                    <a:pt x="1700048" y="462930"/>
                    <a:pt x="1489831" y="407740"/>
                    <a:pt x="1265232" y="388043"/>
                  </a:cubicBezTo>
                  <a:cubicBezTo>
                    <a:pt x="1509548" y="350457"/>
                    <a:pt x="1757960" y="413354"/>
                    <a:pt x="1986369" y="549331"/>
                  </a:cubicBezTo>
                  <a:close/>
                  <a:moveTo>
                    <a:pt x="1143883" y="367775"/>
                  </a:moveTo>
                  <a:cubicBezTo>
                    <a:pt x="1132510" y="370967"/>
                    <a:pt x="1120737" y="372474"/>
                    <a:pt x="1108926" y="372247"/>
                  </a:cubicBezTo>
                  <a:cubicBezTo>
                    <a:pt x="1107498" y="372247"/>
                    <a:pt x="1105116" y="372818"/>
                    <a:pt x="1102735" y="373104"/>
                  </a:cubicBezTo>
                  <a:cubicBezTo>
                    <a:pt x="1119213" y="400508"/>
                    <a:pt x="1079685" y="437143"/>
                    <a:pt x="1050443" y="412784"/>
                  </a:cubicBezTo>
                  <a:cubicBezTo>
                    <a:pt x="1021201" y="388424"/>
                    <a:pt x="1044728" y="310872"/>
                    <a:pt x="1047585" y="303165"/>
                  </a:cubicBezTo>
                  <a:cubicBezTo>
                    <a:pt x="1058158" y="274618"/>
                    <a:pt x="1080351" y="252828"/>
                    <a:pt x="1112546" y="252257"/>
                  </a:cubicBezTo>
                  <a:cubicBezTo>
                    <a:pt x="1142007" y="252452"/>
                    <a:pt x="1168077" y="271347"/>
                    <a:pt x="1177411" y="299263"/>
                  </a:cubicBezTo>
                  <a:cubicBezTo>
                    <a:pt x="1187212" y="327184"/>
                    <a:pt x="1172496" y="357754"/>
                    <a:pt x="1144550" y="367546"/>
                  </a:cubicBezTo>
                  <a:cubicBezTo>
                    <a:pt x="1144331" y="367624"/>
                    <a:pt x="1144102" y="367700"/>
                    <a:pt x="1143883" y="367775"/>
                  </a:cubicBezTo>
                  <a:close/>
                  <a:moveTo>
                    <a:pt x="1566507" y="733552"/>
                  </a:moveTo>
                  <a:cubicBezTo>
                    <a:pt x="1469352" y="657428"/>
                    <a:pt x="1351433" y="570170"/>
                    <a:pt x="1238847" y="488242"/>
                  </a:cubicBezTo>
                  <a:cubicBezTo>
                    <a:pt x="1409345" y="538293"/>
                    <a:pt x="1563650" y="657903"/>
                    <a:pt x="1676997" y="815861"/>
                  </a:cubicBezTo>
                  <a:cubicBezTo>
                    <a:pt x="1638231" y="789693"/>
                    <a:pt x="1602893" y="760956"/>
                    <a:pt x="1566507" y="733552"/>
                  </a:cubicBezTo>
                  <a:close/>
                  <a:moveTo>
                    <a:pt x="1771295" y="1494794"/>
                  </a:moveTo>
                  <a:cubicBezTo>
                    <a:pt x="1770704" y="1499827"/>
                    <a:pt x="1769256" y="1504718"/>
                    <a:pt x="1767009" y="1509257"/>
                  </a:cubicBezTo>
                  <a:cubicBezTo>
                    <a:pt x="1764523" y="1514481"/>
                    <a:pt x="1760951" y="1519115"/>
                    <a:pt x="1756531" y="1522864"/>
                  </a:cubicBezTo>
                  <a:cubicBezTo>
                    <a:pt x="1753188" y="1518116"/>
                    <a:pt x="1750911" y="1512692"/>
                    <a:pt x="1749864" y="1506973"/>
                  </a:cubicBezTo>
                  <a:cubicBezTo>
                    <a:pt x="1748006" y="1496963"/>
                    <a:pt x="1749406" y="1486629"/>
                    <a:pt x="1753864" y="1477475"/>
                  </a:cubicBezTo>
                  <a:cubicBezTo>
                    <a:pt x="1756350" y="1472251"/>
                    <a:pt x="1759922" y="1467617"/>
                    <a:pt x="1764342" y="1463868"/>
                  </a:cubicBezTo>
                  <a:cubicBezTo>
                    <a:pt x="1767666" y="1468626"/>
                    <a:pt x="1769904" y="1474050"/>
                    <a:pt x="1770914" y="1479759"/>
                  </a:cubicBezTo>
                  <a:cubicBezTo>
                    <a:pt x="1771952" y="1484764"/>
                    <a:pt x="1772181" y="1489903"/>
                    <a:pt x="1771581" y="1494984"/>
                  </a:cubicBezTo>
                  <a:close/>
                  <a:moveTo>
                    <a:pt x="1761103" y="679313"/>
                  </a:moveTo>
                  <a:cubicBezTo>
                    <a:pt x="1603750" y="593103"/>
                    <a:pt x="1431443" y="504133"/>
                    <a:pt x="1247706" y="423060"/>
                  </a:cubicBezTo>
                  <a:cubicBezTo>
                    <a:pt x="1463447" y="452844"/>
                    <a:pt x="1663472" y="557134"/>
                    <a:pt x="1834255" y="718041"/>
                  </a:cubicBezTo>
                  <a:cubicBezTo>
                    <a:pt x="1809681" y="705957"/>
                    <a:pt x="1785487" y="691969"/>
                    <a:pt x="1761103" y="679313"/>
                  </a:cubicBezTo>
                  <a:close/>
                  <a:moveTo>
                    <a:pt x="1899597" y="1582717"/>
                  </a:moveTo>
                  <a:cubicBezTo>
                    <a:pt x="1889691" y="1576751"/>
                    <a:pt x="1881204" y="1568701"/>
                    <a:pt x="1874736" y="1559119"/>
                  </a:cubicBezTo>
                  <a:cubicBezTo>
                    <a:pt x="1869031" y="1550821"/>
                    <a:pt x="1864687" y="1541667"/>
                    <a:pt x="1861878" y="1531999"/>
                  </a:cubicBezTo>
                  <a:cubicBezTo>
                    <a:pt x="1859144" y="1522312"/>
                    <a:pt x="1857887" y="1512274"/>
                    <a:pt x="1858163" y="1502216"/>
                  </a:cubicBezTo>
                  <a:cubicBezTo>
                    <a:pt x="1858525" y="1490483"/>
                    <a:pt x="1861487" y="1478979"/>
                    <a:pt x="1866831" y="1468531"/>
                  </a:cubicBezTo>
                  <a:cubicBezTo>
                    <a:pt x="1876698" y="1474545"/>
                    <a:pt x="1885176" y="1482595"/>
                    <a:pt x="1891691" y="1492129"/>
                  </a:cubicBezTo>
                  <a:cubicBezTo>
                    <a:pt x="1897330" y="1500503"/>
                    <a:pt x="1901664" y="1509676"/>
                    <a:pt x="1904550" y="1519344"/>
                  </a:cubicBezTo>
                  <a:cubicBezTo>
                    <a:pt x="1907388" y="1528973"/>
                    <a:pt x="1908636" y="1539003"/>
                    <a:pt x="1908264" y="1549032"/>
                  </a:cubicBezTo>
                  <a:cubicBezTo>
                    <a:pt x="1907902" y="1560765"/>
                    <a:pt x="1904940" y="1572269"/>
                    <a:pt x="1899597" y="1582717"/>
                  </a:cubicBezTo>
                  <a:close/>
                  <a:moveTo>
                    <a:pt x="1996847" y="1875890"/>
                  </a:moveTo>
                  <a:cubicBezTo>
                    <a:pt x="1929124" y="1847344"/>
                    <a:pt x="1938649" y="1710796"/>
                    <a:pt x="1991513" y="1772457"/>
                  </a:cubicBezTo>
                  <a:cubicBezTo>
                    <a:pt x="2010372" y="1818226"/>
                    <a:pt x="2038852" y="1871132"/>
                    <a:pt x="1996847" y="1875700"/>
                  </a:cubicBezTo>
                  <a:close/>
                  <a:moveTo>
                    <a:pt x="1993132" y="1535806"/>
                  </a:moveTo>
                  <a:cubicBezTo>
                    <a:pt x="1985036" y="1523026"/>
                    <a:pt x="1978302" y="1509448"/>
                    <a:pt x="1973034" y="1495269"/>
                  </a:cubicBezTo>
                  <a:cubicBezTo>
                    <a:pt x="1967196" y="1480064"/>
                    <a:pt x="1963976" y="1463973"/>
                    <a:pt x="1963509" y="1447692"/>
                  </a:cubicBezTo>
                  <a:cubicBezTo>
                    <a:pt x="1977892" y="1455000"/>
                    <a:pt x="1990960" y="1464648"/>
                    <a:pt x="2002181" y="1476238"/>
                  </a:cubicBezTo>
                  <a:cubicBezTo>
                    <a:pt x="2012944" y="1486981"/>
                    <a:pt x="2022526" y="1498857"/>
                    <a:pt x="2030756" y="1511636"/>
                  </a:cubicBezTo>
                  <a:cubicBezTo>
                    <a:pt x="2038938" y="1524349"/>
                    <a:pt x="2045701" y="1537908"/>
                    <a:pt x="2050949" y="1552077"/>
                  </a:cubicBezTo>
                  <a:cubicBezTo>
                    <a:pt x="2056788" y="1567283"/>
                    <a:pt x="2060007" y="1583374"/>
                    <a:pt x="2060474" y="1599655"/>
                  </a:cubicBezTo>
                  <a:cubicBezTo>
                    <a:pt x="2046044" y="1592375"/>
                    <a:pt x="2032937" y="1582727"/>
                    <a:pt x="2021707" y="1571108"/>
                  </a:cubicBezTo>
                  <a:cubicBezTo>
                    <a:pt x="2010963" y="1560308"/>
                    <a:pt x="2001381" y="1548414"/>
                    <a:pt x="1993132" y="1535615"/>
                  </a:cubicBezTo>
                  <a:close/>
                  <a:moveTo>
                    <a:pt x="2092192" y="2038035"/>
                  </a:moveTo>
                  <a:cubicBezTo>
                    <a:pt x="2006467" y="1993978"/>
                    <a:pt x="2022088" y="1893304"/>
                    <a:pt x="2071618" y="1937170"/>
                  </a:cubicBezTo>
                  <a:cubicBezTo>
                    <a:pt x="2102479" y="1978943"/>
                    <a:pt x="2137245" y="2031279"/>
                    <a:pt x="2092192" y="2037844"/>
                  </a:cubicBezTo>
                  <a:close/>
                  <a:moveTo>
                    <a:pt x="2090859" y="1655891"/>
                  </a:moveTo>
                  <a:cubicBezTo>
                    <a:pt x="2112576" y="1554361"/>
                    <a:pt x="2195634" y="1726401"/>
                    <a:pt x="2153819" y="1739628"/>
                  </a:cubicBezTo>
                  <a:cubicBezTo>
                    <a:pt x="2105908" y="1749714"/>
                    <a:pt x="2103813" y="1669213"/>
                    <a:pt x="2090859" y="1655701"/>
                  </a:cubicBezTo>
                  <a:close/>
                  <a:moveTo>
                    <a:pt x="2208016" y="2145085"/>
                  </a:moveTo>
                  <a:cubicBezTo>
                    <a:pt x="2122291" y="2167731"/>
                    <a:pt x="2131816" y="2043268"/>
                    <a:pt x="2182584" y="2083138"/>
                  </a:cubicBezTo>
                  <a:cubicBezTo>
                    <a:pt x="2213826" y="2111114"/>
                    <a:pt x="2219256" y="2130526"/>
                    <a:pt x="2208016" y="2144894"/>
                  </a:cubicBezTo>
                  <a:close/>
                  <a:moveTo>
                    <a:pt x="2238496" y="1904246"/>
                  </a:moveTo>
                  <a:cubicBezTo>
                    <a:pt x="2152771" y="1860190"/>
                    <a:pt x="2168487" y="1759420"/>
                    <a:pt x="2218017" y="1803382"/>
                  </a:cubicBezTo>
                  <a:cubicBezTo>
                    <a:pt x="2248878" y="1845250"/>
                    <a:pt x="2283454" y="1897586"/>
                    <a:pt x="2238306" y="1904056"/>
                  </a:cubicBezTo>
                  <a:close/>
                  <a:moveTo>
                    <a:pt x="2251926" y="1439984"/>
                  </a:moveTo>
                  <a:cubicBezTo>
                    <a:pt x="2236677" y="1424065"/>
                    <a:pt x="2224418" y="1405528"/>
                    <a:pt x="2215731" y="1385270"/>
                  </a:cubicBezTo>
                  <a:cubicBezTo>
                    <a:pt x="2235648" y="1393054"/>
                    <a:pt x="2254946" y="1402341"/>
                    <a:pt x="2273453" y="1413055"/>
                  </a:cubicBezTo>
                  <a:cubicBezTo>
                    <a:pt x="2291265" y="1423237"/>
                    <a:pt x="2308505" y="1433799"/>
                    <a:pt x="2325364" y="1444742"/>
                  </a:cubicBezTo>
                  <a:cubicBezTo>
                    <a:pt x="2342223" y="1455685"/>
                    <a:pt x="2358892" y="1467199"/>
                    <a:pt x="2375370" y="1479474"/>
                  </a:cubicBezTo>
                  <a:cubicBezTo>
                    <a:pt x="2392687" y="1492044"/>
                    <a:pt x="2408994" y="1505946"/>
                    <a:pt x="2424138" y="1521056"/>
                  </a:cubicBezTo>
                  <a:cubicBezTo>
                    <a:pt x="2402069" y="1521323"/>
                    <a:pt x="2380123" y="1517621"/>
                    <a:pt x="2359368" y="1510114"/>
                  </a:cubicBezTo>
                  <a:cubicBezTo>
                    <a:pt x="2318392" y="1495793"/>
                    <a:pt x="2281521" y="1471719"/>
                    <a:pt x="2251926" y="1439984"/>
                  </a:cubicBezTo>
                  <a:close/>
                  <a:moveTo>
                    <a:pt x="2353749" y="3869107"/>
                  </a:moveTo>
                  <a:cubicBezTo>
                    <a:pt x="2357368" y="3869107"/>
                    <a:pt x="2361083" y="3869107"/>
                    <a:pt x="2364798" y="3869107"/>
                  </a:cubicBezTo>
                  <a:cubicBezTo>
                    <a:pt x="2352453" y="3923107"/>
                    <a:pt x="2386277" y="3976880"/>
                    <a:pt x="2440331" y="3989202"/>
                  </a:cubicBezTo>
                  <a:cubicBezTo>
                    <a:pt x="2480679" y="3998413"/>
                    <a:pt x="2522551" y="3981932"/>
                    <a:pt x="2545773" y="3947705"/>
                  </a:cubicBezTo>
                  <a:cubicBezTo>
                    <a:pt x="2548154" y="3950560"/>
                    <a:pt x="2550535" y="3953319"/>
                    <a:pt x="2553107" y="3955984"/>
                  </a:cubicBezTo>
                  <a:cubicBezTo>
                    <a:pt x="2518350" y="4006473"/>
                    <a:pt x="2449208" y="4019252"/>
                    <a:pt x="2398669" y="3984530"/>
                  </a:cubicBezTo>
                  <a:cubicBezTo>
                    <a:pt x="2361492" y="3958991"/>
                    <a:pt x="2343471" y="3913525"/>
                    <a:pt x="2353082" y="3869488"/>
                  </a:cubicBezTo>
                  <a:close/>
                  <a:moveTo>
                    <a:pt x="2322792" y="3866347"/>
                  </a:moveTo>
                  <a:cubicBezTo>
                    <a:pt x="2326317" y="3867013"/>
                    <a:pt x="2329841" y="3867584"/>
                    <a:pt x="2333365" y="3867965"/>
                  </a:cubicBezTo>
                  <a:cubicBezTo>
                    <a:pt x="2320173" y="3939227"/>
                    <a:pt x="2367312" y="4007681"/>
                    <a:pt x="2438645" y="4020851"/>
                  </a:cubicBezTo>
                  <a:cubicBezTo>
                    <a:pt x="2488089" y="4029986"/>
                    <a:pt x="2538419" y="4010117"/>
                    <a:pt x="2568252" y="3969686"/>
                  </a:cubicBezTo>
                  <a:cubicBezTo>
                    <a:pt x="2570919" y="3971970"/>
                    <a:pt x="2573776" y="3974158"/>
                    <a:pt x="2576634" y="3976347"/>
                  </a:cubicBezTo>
                  <a:cubicBezTo>
                    <a:pt x="2529952" y="4039320"/>
                    <a:pt x="2441017" y="4052566"/>
                    <a:pt x="2377990" y="4005930"/>
                  </a:cubicBezTo>
                  <a:cubicBezTo>
                    <a:pt x="2334480" y="3973749"/>
                    <a:pt x="2313077" y="3919644"/>
                    <a:pt x="2322792" y="3866442"/>
                  </a:cubicBezTo>
                  <a:close/>
                  <a:moveTo>
                    <a:pt x="2238306" y="4104331"/>
                  </a:moveTo>
                  <a:cubicBezTo>
                    <a:pt x="2241258" y="4104331"/>
                    <a:pt x="2244116" y="4104331"/>
                    <a:pt x="2246973" y="4104331"/>
                  </a:cubicBezTo>
                  <a:cubicBezTo>
                    <a:pt x="2237077" y="4146494"/>
                    <a:pt x="2263261" y="4188686"/>
                    <a:pt x="2305466" y="4198572"/>
                  </a:cubicBezTo>
                  <a:cubicBezTo>
                    <a:pt x="2337356" y="4206042"/>
                    <a:pt x="2370541" y="4192939"/>
                    <a:pt x="2388705" y="4165706"/>
                  </a:cubicBezTo>
                  <a:cubicBezTo>
                    <a:pt x="2390515" y="4167894"/>
                    <a:pt x="2392420" y="4170083"/>
                    <a:pt x="2394420" y="4172176"/>
                  </a:cubicBezTo>
                  <a:cubicBezTo>
                    <a:pt x="2366893" y="4211428"/>
                    <a:pt x="2312725" y="4220962"/>
                    <a:pt x="2273434" y="4193462"/>
                  </a:cubicBezTo>
                  <a:cubicBezTo>
                    <a:pt x="2244887" y="4173480"/>
                    <a:pt x="2231057" y="4138387"/>
                    <a:pt x="2238306" y="4104331"/>
                  </a:cubicBezTo>
                  <a:close/>
                  <a:moveTo>
                    <a:pt x="2214112" y="4102237"/>
                  </a:moveTo>
                  <a:lnTo>
                    <a:pt x="2222399" y="4103474"/>
                  </a:lnTo>
                  <a:cubicBezTo>
                    <a:pt x="2211988" y="4159111"/>
                    <a:pt x="2248697" y="4212646"/>
                    <a:pt x="2304390" y="4223037"/>
                  </a:cubicBezTo>
                  <a:cubicBezTo>
                    <a:pt x="2343147" y="4230278"/>
                    <a:pt x="2382619" y="4214682"/>
                    <a:pt x="2405946" y="4182929"/>
                  </a:cubicBezTo>
                  <a:cubicBezTo>
                    <a:pt x="2408041" y="4184737"/>
                    <a:pt x="2410232" y="4186450"/>
                    <a:pt x="2412423" y="4188162"/>
                  </a:cubicBezTo>
                  <a:cubicBezTo>
                    <a:pt x="2375875" y="4237310"/>
                    <a:pt x="2306371" y="4247558"/>
                    <a:pt x="2257175" y="4211057"/>
                  </a:cubicBezTo>
                  <a:cubicBezTo>
                    <a:pt x="2223371" y="4185974"/>
                    <a:pt x="2206692" y="4143934"/>
                    <a:pt x="2214112" y="4102523"/>
                  </a:cubicBezTo>
                  <a:close/>
                  <a:moveTo>
                    <a:pt x="2341747" y="4261717"/>
                  </a:moveTo>
                  <a:lnTo>
                    <a:pt x="2338699" y="4261717"/>
                  </a:lnTo>
                  <a:lnTo>
                    <a:pt x="2333365" y="4262193"/>
                  </a:lnTo>
                  <a:lnTo>
                    <a:pt x="2330317" y="4262193"/>
                  </a:lnTo>
                  <a:lnTo>
                    <a:pt x="2323173" y="4262193"/>
                  </a:lnTo>
                  <a:lnTo>
                    <a:pt x="2314506" y="4262193"/>
                  </a:lnTo>
                  <a:lnTo>
                    <a:pt x="2309172" y="4261717"/>
                  </a:lnTo>
                  <a:lnTo>
                    <a:pt x="2307267" y="4261717"/>
                  </a:lnTo>
                  <a:lnTo>
                    <a:pt x="2306028" y="4261717"/>
                  </a:lnTo>
                  <a:lnTo>
                    <a:pt x="2298980" y="4260671"/>
                  </a:lnTo>
                  <a:lnTo>
                    <a:pt x="2294027" y="4259719"/>
                  </a:lnTo>
                  <a:lnTo>
                    <a:pt x="2290884" y="4258958"/>
                  </a:lnTo>
                  <a:lnTo>
                    <a:pt x="2284407" y="4257340"/>
                  </a:lnTo>
                  <a:lnTo>
                    <a:pt x="2278787" y="4255532"/>
                  </a:lnTo>
                  <a:lnTo>
                    <a:pt x="2275644" y="4254486"/>
                  </a:lnTo>
                  <a:lnTo>
                    <a:pt x="2270024" y="4252297"/>
                  </a:lnTo>
                  <a:lnTo>
                    <a:pt x="2267166" y="4251155"/>
                  </a:lnTo>
                  <a:lnTo>
                    <a:pt x="2264499" y="4249918"/>
                  </a:lnTo>
                  <a:cubicBezTo>
                    <a:pt x="2259870" y="4247815"/>
                    <a:pt x="2255355" y="4245465"/>
                    <a:pt x="2250974" y="4242877"/>
                  </a:cubicBezTo>
                  <a:cubicBezTo>
                    <a:pt x="2246659" y="4240317"/>
                    <a:pt x="2242497" y="4237520"/>
                    <a:pt x="2238496" y="4234503"/>
                  </a:cubicBezTo>
                  <a:cubicBezTo>
                    <a:pt x="2236305" y="4232790"/>
                    <a:pt x="2234115" y="4231077"/>
                    <a:pt x="2232019" y="4229270"/>
                  </a:cubicBezTo>
                  <a:cubicBezTo>
                    <a:pt x="2227971" y="4225844"/>
                    <a:pt x="2224123" y="4222190"/>
                    <a:pt x="2220494" y="4218327"/>
                  </a:cubicBezTo>
                  <a:cubicBezTo>
                    <a:pt x="2218522" y="4216233"/>
                    <a:pt x="2216617" y="4214045"/>
                    <a:pt x="2214779" y="4211761"/>
                  </a:cubicBezTo>
                  <a:cubicBezTo>
                    <a:pt x="2187566" y="4178885"/>
                    <a:pt x="2176679" y="4135484"/>
                    <a:pt x="2185156" y="4093673"/>
                  </a:cubicBezTo>
                  <a:cubicBezTo>
                    <a:pt x="2189852" y="4095595"/>
                    <a:pt x="2194653" y="4097242"/>
                    <a:pt x="2199539" y="4098621"/>
                  </a:cubicBezTo>
                  <a:cubicBezTo>
                    <a:pt x="2188566" y="4156428"/>
                    <a:pt x="2219141" y="4214121"/>
                    <a:pt x="2273167" y="4237548"/>
                  </a:cubicBezTo>
                  <a:lnTo>
                    <a:pt x="2276406" y="4238880"/>
                  </a:lnTo>
                  <a:lnTo>
                    <a:pt x="2279454" y="4240117"/>
                  </a:lnTo>
                  <a:cubicBezTo>
                    <a:pt x="2283359" y="4241545"/>
                    <a:pt x="2287169" y="4242781"/>
                    <a:pt x="2291169" y="4243828"/>
                  </a:cubicBezTo>
                  <a:lnTo>
                    <a:pt x="2294217" y="4244589"/>
                  </a:lnTo>
                  <a:cubicBezTo>
                    <a:pt x="2298123" y="4245541"/>
                    <a:pt x="2302028" y="4246207"/>
                    <a:pt x="2305838" y="4246778"/>
                  </a:cubicBezTo>
                  <a:lnTo>
                    <a:pt x="2309076" y="4246778"/>
                  </a:lnTo>
                  <a:lnTo>
                    <a:pt x="2314220" y="4247254"/>
                  </a:lnTo>
                  <a:lnTo>
                    <a:pt x="2317363" y="4247254"/>
                  </a:lnTo>
                  <a:lnTo>
                    <a:pt x="2317363" y="4247254"/>
                  </a:lnTo>
                  <a:cubicBezTo>
                    <a:pt x="2321583" y="4247492"/>
                    <a:pt x="2325812" y="4247492"/>
                    <a:pt x="2330031" y="4247254"/>
                  </a:cubicBezTo>
                  <a:lnTo>
                    <a:pt x="2333175" y="4247254"/>
                  </a:lnTo>
                  <a:lnTo>
                    <a:pt x="2338509" y="4247254"/>
                  </a:lnTo>
                  <a:lnTo>
                    <a:pt x="2341652" y="4246778"/>
                  </a:lnTo>
                  <a:cubicBezTo>
                    <a:pt x="2374999" y="4241849"/>
                    <a:pt x="2404974" y="4223788"/>
                    <a:pt x="2424900" y="4196631"/>
                  </a:cubicBezTo>
                  <a:cubicBezTo>
                    <a:pt x="2429282" y="4199238"/>
                    <a:pt x="2433797" y="4201617"/>
                    <a:pt x="2438426" y="4203768"/>
                  </a:cubicBezTo>
                  <a:cubicBezTo>
                    <a:pt x="2415595" y="4235559"/>
                    <a:pt x="2380590" y="4256474"/>
                    <a:pt x="2341747" y="4261527"/>
                  </a:cubicBezTo>
                  <a:close/>
                  <a:moveTo>
                    <a:pt x="2486051" y="4071407"/>
                  </a:moveTo>
                  <a:lnTo>
                    <a:pt x="2482146" y="4071883"/>
                  </a:lnTo>
                  <a:lnTo>
                    <a:pt x="2475383" y="4072549"/>
                  </a:lnTo>
                  <a:lnTo>
                    <a:pt x="2471478" y="4072549"/>
                  </a:lnTo>
                  <a:lnTo>
                    <a:pt x="2461953" y="4072549"/>
                  </a:lnTo>
                  <a:cubicBezTo>
                    <a:pt x="2459572" y="4072549"/>
                    <a:pt x="2457190" y="4072549"/>
                    <a:pt x="2454809" y="4072549"/>
                  </a:cubicBezTo>
                  <a:lnTo>
                    <a:pt x="2450808" y="4072549"/>
                  </a:lnTo>
                  <a:cubicBezTo>
                    <a:pt x="2448522" y="4072549"/>
                    <a:pt x="2446236" y="4072549"/>
                    <a:pt x="2444046" y="4071978"/>
                  </a:cubicBezTo>
                  <a:lnTo>
                    <a:pt x="2441569" y="4071978"/>
                  </a:lnTo>
                  <a:lnTo>
                    <a:pt x="2440045" y="4071978"/>
                  </a:lnTo>
                  <a:lnTo>
                    <a:pt x="2430520" y="4070646"/>
                  </a:lnTo>
                  <a:lnTo>
                    <a:pt x="2424138" y="4069408"/>
                  </a:lnTo>
                  <a:lnTo>
                    <a:pt x="2420138" y="4068457"/>
                  </a:lnTo>
                  <a:cubicBezTo>
                    <a:pt x="2417376" y="4067791"/>
                    <a:pt x="2414518" y="4067125"/>
                    <a:pt x="2411851" y="4066268"/>
                  </a:cubicBezTo>
                  <a:lnTo>
                    <a:pt x="2404707" y="4064080"/>
                  </a:lnTo>
                  <a:lnTo>
                    <a:pt x="2400612" y="4062652"/>
                  </a:lnTo>
                  <a:cubicBezTo>
                    <a:pt x="2398230" y="4061796"/>
                    <a:pt x="2395849" y="4060940"/>
                    <a:pt x="2393373" y="4059893"/>
                  </a:cubicBezTo>
                  <a:lnTo>
                    <a:pt x="2389848" y="4058466"/>
                  </a:lnTo>
                  <a:lnTo>
                    <a:pt x="2386324" y="4056848"/>
                  </a:lnTo>
                  <a:cubicBezTo>
                    <a:pt x="2380323" y="4054089"/>
                    <a:pt x="2374608" y="4051044"/>
                    <a:pt x="2369084" y="4047808"/>
                  </a:cubicBezTo>
                  <a:cubicBezTo>
                    <a:pt x="2363559" y="4044573"/>
                    <a:pt x="2358225" y="4040957"/>
                    <a:pt x="2353082" y="4037151"/>
                  </a:cubicBezTo>
                  <a:cubicBezTo>
                    <a:pt x="2350320" y="4034962"/>
                    <a:pt x="2347462" y="4032774"/>
                    <a:pt x="2344795" y="4030490"/>
                  </a:cubicBezTo>
                  <a:cubicBezTo>
                    <a:pt x="2339604" y="4026094"/>
                    <a:pt x="2334670" y="4021384"/>
                    <a:pt x="2330031" y="4016407"/>
                  </a:cubicBezTo>
                  <a:cubicBezTo>
                    <a:pt x="2327460" y="4013743"/>
                    <a:pt x="2325078" y="4010888"/>
                    <a:pt x="2322697" y="4008033"/>
                  </a:cubicBezTo>
                  <a:cubicBezTo>
                    <a:pt x="2287779" y="3965975"/>
                    <a:pt x="2273777" y="3910395"/>
                    <a:pt x="2284597" y="3856832"/>
                  </a:cubicBezTo>
                  <a:cubicBezTo>
                    <a:pt x="2290693" y="3859306"/>
                    <a:pt x="2296884" y="3861399"/>
                    <a:pt x="2302980" y="3863207"/>
                  </a:cubicBezTo>
                  <a:cubicBezTo>
                    <a:pt x="2289274" y="3937124"/>
                    <a:pt x="2328346" y="4010726"/>
                    <a:pt x="2397278" y="4040862"/>
                  </a:cubicBezTo>
                  <a:lnTo>
                    <a:pt x="2401469" y="4042480"/>
                  </a:lnTo>
                  <a:lnTo>
                    <a:pt x="2405279" y="4044002"/>
                  </a:lnTo>
                  <a:cubicBezTo>
                    <a:pt x="2410175" y="4045848"/>
                    <a:pt x="2415166" y="4047437"/>
                    <a:pt x="2420233" y="4048760"/>
                  </a:cubicBezTo>
                  <a:lnTo>
                    <a:pt x="2424234" y="4049806"/>
                  </a:lnTo>
                  <a:cubicBezTo>
                    <a:pt x="2429187" y="4050949"/>
                    <a:pt x="2433759" y="4051900"/>
                    <a:pt x="2439093" y="4052566"/>
                  </a:cubicBezTo>
                  <a:lnTo>
                    <a:pt x="2443189" y="4052566"/>
                  </a:lnTo>
                  <a:lnTo>
                    <a:pt x="2449856" y="4053137"/>
                  </a:lnTo>
                  <a:cubicBezTo>
                    <a:pt x="2451094" y="4053137"/>
                    <a:pt x="2452428" y="4053137"/>
                    <a:pt x="2453761" y="4053137"/>
                  </a:cubicBezTo>
                  <a:lnTo>
                    <a:pt x="2453761" y="4053137"/>
                  </a:lnTo>
                  <a:cubicBezTo>
                    <a:pt x="2459152" y="4053470"/>
                    <a:pt x="2464562" y="4053470"/>
                    <a:pt x="2469954" y="4053137"/>
                  </a:cubicBezTo>
                  <a:lnTo>
                    <a:pt x="2473954" y="4053137"/>
                  </a:lnTo>
                  <a:lnTo>
                    <a:pt x="2480812" y="4052376"/>
                  </a:lnTo>
                  <a:cubicBezTo>
                    <a:pt x="2482155" y="4052281"/>
                    <a:pt x="2483498" y="4052090"/>
                    <a:pt x="2484813" y="4051805"/>
                  </a:cubicBezTo>
                  <a:cubicBezTo>
                    <a:pt x="2527504" y="4045553"/>
                    <a:pt x="2565899" y="4022449"/>
                    <a:pt x="2591397" y="3987670"/>
                  </a:cubicBezTo>
                  <a:cubicBezTo>
                    <a:pt x="2596960" y="3991162"/>
                    <a:pt x="2602713" y="3994341"/>
                    <a:pt x="2608638" y="3997186"/>
                  </a:cubicBezTo>
                  <a:cubicBezTo>
                    <a:pt x="2579634" y="4037570"/>
                    <a:pt x="2535257" y="4064242"/>
                    <a:pt x="2485956" y="4070931"/>
                  </a:cubicBezTo>
                  <a:close/>
                  <a:moveTo>
                    <a:pt x="2632736" y="3833519"/>
                  </a:moveTo>
                  <a:lnTo>
                    <a:pt x="2628831" y="3833519"/>
                  </a:lnTo>
                  <a:lnTo>
                    <a:pt x="2622068" y="3834090"/>
                  </a:lnTo>
                  <a:lnTo>
                    <a:pt x="2620068" y="3834090"/>
                  </a:lnTo>
                  <a:lnTo>
                    <a:pt x="2618067" y="3834090"/>
                  </a:lnTo>
                  <a:lnTo>
                    <a:pt x="2608542" y="3834090"/>
                  </a:lnTo>
                  <a:lnTo>
                    <a:pt x="2601399" y="3834090"/>
                  </a:lnTo>
                  <a:lnTo>
                    <a:pt x="2597493" y="3834090"/>
                  </a:lnTo>
                  <a:cubicBezTo>
                    <a:pt x="2595207" y="3834090"/>
                    <a:pt x="2592922" y="3834090"/>
                    <a:pt x="2590731" y="3833519"/>
                  </a:cubicBezTo>
                  <a:lnTo>
                    <a:pt x="2588254" y="3833519"/>
                  </a:lnTo>
                  <a:lnTo>
                    <a:pt x="2586635" y="3833519"/>
                  </a:lnTo>
                  <a:lnTo>
                    <a:pt x="2577586" y="3832092"/>
                  </a:lnTo>
                  <a:cubicBezTo>
                    <a:pt x="2575491" y="3832092"/>
                    <a:pt x="2573395" y="3831330"/>
                    <a:pt x="2571300" y="3830855"/>
                  </a:cubicBezTo>
                  <a:lnTo>
                    <a:pt x="2567204" y="3829998"/>
                  </a:lnTo>
                  <a:cubicBezTo>
                    <a:pt x="2564442" y="3829332"/>
                    <a:pt x="2561680" y="3828666"/>
                    <a:pt x="2558917" y="3827809"/>
                  </a:cubicBezTo>
                  <a:lnTo>
                    <a:pt x="2551773" y="3825526"/>
                  </a:lnTo>
                  <a:lnTo>
                    <a:pt x="2547773" y="3824194"/>
                  </a:lnTo>
                  <a:lnTo>
                    <a:pt x="2540534" y="3821434"/>
                  </a:lnTo>
                  <a:lnTo>
                    <a:pt x="2536914" y="3820007"/>
                  </a:lnTo>
                  <a:lnTo>
                    <a:pt x="2533485" y="3818389"/>
                  </a:lnTo>
                  <a:cubicBezTo>
                    <a:pt x="2527485" y="3815630"/>
                    <a:pt x="2521770" y="3812585"/>
                    <a:pt x="2516245" y="3808874"/>
                  </a:cubicBezTo>
                  <a:cubicBezTo>
                    <a:pt x="2510692" y="3805619"/>
                    <a:pt x="2505349" y="3802032"/>
                    <a:pt x="2500243" y="3798121"/>
                  </a:cubicBezTo>
                  <a:cubicBezTo>
                    <a:pt x="2497386" y="3795932"/>
                    <a:pt x="2494528" y="3793744"/>
                    <a:pt x="2491861" y="3791460"/>
                  </a:cubicBezTo>
                  <a:cubicBezTo>
                    <a:pt x="2486689" y="3787035"/>
                    <a:pt x="2481755" y="3782335"/>
                    <a:pt x="2477097" y="3777377"/>
                  </a:cubicBezTo>
                  <a:cubicBezTo>
                    <a:pt x="2474621" y="3774713"/>
                    <a:pt x="2472240" y="3771953"/>
                    <a:pt x="2469858" y="3769099"/>
                  </a:cubicBezTo>
                  <a:cubicBezTo>
                    <a:pt x="2434940" y="3727040"/>
                    <a:pt x="2420938" y="3671460"/>
                    <a:pt x="2431758" y="3617897"/>
                  </a:cubicBezTo>
                  <a:cubicBezTo>
                    <a:pt x="2437769" y="3620342"/>
                    <a:pt x="2443903" y="3622474"/>
                    <a:pt x="2450142" y="3624272"/>
                  </a:cubicBezTo>
                  <a:cubicBezTo>
                    <a:pt x="2436483" y="3698151"/>
                    <a:pt x="2475545" y="3771706"/>
                    <a:pt x="2544439" y="3801832"/>
                  </a:cubicBezTo>
                  <a:lnTo>
                    <a:pt x="2548535" y="3803545"/>
                  </a:lnTo>
                  <a:lnTo>
                    <a:pt x="2552440" y="3805067"/>
                  </a:lnTo>
                  <a:cubicBezTo>
                    <a:pt x="2557393" y="3806875"/>
                    <a:pt x="2561965" y="3808493"/>
                    <a:pt x="2567394" y="3809825"/>
                  </a:cubicBezTo>
                  <a:lnTo>
                    <a:pt x="2571300" y="3810777"/>
                  </a:lnTo>
                  <a:cubicBezTo>
                    <a:pt x="2576234" y="3811995"/>
                    <a:pt x="2581225" y="3812946"/>
                    <a:pt x="2586254" y="3813631"/>
                  </a:cubicBezTo>
                  <a:lnTo>
                    <a:pt x="2590350" y="3814107"/>
                  </a:lnTo>
                  <a:cubicBezTo>
                    <a:pt x="2592569" y="3814107"/>
                    <a:pt x="2594760" y="3814297"/>
                    <a:pt x="2596922" y="3814678"/>
                  </a:cubicBezTo>
                  <a:lnTo>
                    <a:pt x="2600922" y="3814678"/>
                  </a:lnTo>
                  <a:lnTo>
                    <a:pt x="2600922" y="3814678"/>
                  </a:lnTo>
                  <a:cubicBezTo>
                    <a:pt x="2606342" y="3815011"/>
                    <a:pt x="2611790" y="3815011"/>
                    <a:pt x="2617210" y="3814678"/>
                  </a:cubicBezTo>
                  <a:lnTo>
                    <a:pt x="2621211" y="3814678"/>
                  </a:lnTo>
                  <a:lnTo>
                    <a:pt x="2627973" y="3814012"/>
                  </a:lnTo>
                  <a:lnTo>
                    <a:pt x="2632069" y="3813441"/>
                  </a:lnTo>
                  <a:cubicBezTo>
                    <a:pt x="2674732" y="3807094"/>
                    <a:pt x="2713089" y="3784010"/>
                    <a:pt x="2738654" y="3749306"/>
                  </a:cubicBezTo>
                  <a:cubicBezTo>
                    <a:pt x="2744226" y="3752637"/>
                    <a:pt x="2749979" y="3755653"/>
                    <a:pt x="2755894" y="3758346"/>
                  </a:cubicBezTo>
                  <a:cubicBezTo>
                    <a:pt x="2726919" y="3799130"/>
                    <a:pt x="2682333" y="3826106"/>
                    <a:pt x="2632736" y="3832853"/>
                  </a:cubicBezTo>
                  <a:close/>
                  <a:moveTo>
                    <a:pt x="2556536" y="3775189"/>
                  </a:moveTo>
                  <a:cubicBezTo>
                    <a:pt x="2612848" y="3799387"/>
                    <a:pt x="2678427" y="3781459"/>
                    <a:pt x="2714556" y="3731988"/>
                  </a:cubicBezTo>
                  <a:lnTo>
                    <a:pt x="2722938" y="3738649"/>
                  </a:lnTo>
                  <a:cubicBezTo>
                    <a:pt x="2676018" y="3801432"/>
                    <a:pt x="2587025" y="3814335"/>
                    <a:pt x="2524179" y="3767452"/>
                  </a:cubicBezTo>
                  <a:cubicBezTo>
                    <a:pt x="2481031" y="3735271"/>
                    <a:pt x="2459810" y="3681489"/>
                    <a:pt x="2469382" y="3628554"/>
                  </a:cubicBezTo>
                  <a:cubicBezTo>
                    <a:pt x="2472906" y="3629221"/>
                    <a:pt x="2476431" y="3629696"/>
                    <a:pt x="2480050" y="3630077"/>
                  </a:cubicBezTo>
                  <a:cubicBezTo>
                    <a:pt x="2468858" y="3690234"/>
                    <a:pt x="2500738" y="3750144"/>
                    <a:pt x="2556917" y="3774522"/>
                  </a:cubicBezTo>
                  <a:close/>
                  <a:moveTo>
                    <a:pt x="2568823" y="3746642"/>
                  </a:moveTo>
                  <a:cubicBezTo>
                    <a:pt x="2613553" y="3765949"/>
                    <a:pt x="2665712" y="3750477"/>
                    <a:pt x="2692648" y="3709912"/>
                  </a:cubicBezTo>
                  <a:cubicBezTo>
                    <a:pt x="2695030" y="3712767"/>
                    <a:pt x="2697411" y="3715526"/>
                    <a:pt x="2699982" y="3718286"/>
                  </a:cubicBezTo>
                  <a:cubicBezTo>
                    <a:pt x="2664997" y="3768680"/>
                    <a:pt x="2595750" y="3781212"/>
                    <a:pt x="2545297" y="3746261"/>
                  </a:cubicBezTo>
                  <a:cubicBezTo>
                    <a:pt x="2508416" y="3720722"/>
                    <a:pt x="2490537" y="3675523"/>
                    <a:pt x="2499957" y="3631694"/>
                  </a:cubicBezTo>
                  <a:cubicBezTo>
                    <a:pt x="2503672" y="3631694"/>
                    <a:pt x="2507387" y="3631694"/>
                    <a:pt x="2511006" y="3631694"/>
                  </a:cubicBezTo>
                  <a:cubicBezTo>
                    <a:pt x="2500281" y="3678901"/>
                    <a:pt x="2524741" y="3727040"/>
                    <a:pt x="2569204" y="3746261"/>
                  </a:cubicBezTo>
                  <a:close/>
                  <a:moveTo>
                    <a:pt x="3041358" y="3569368"/>
                  </a:moveTo>
                  <a:cubicBezTo>
                    <a:pt x="3038406" y="3570224"/>
                    <a:pt x="3035263" y="3570795"/>
                    <a:pt x="3031833" y="3571366"/>
                  </a:cubicBezTo>
                  <a:lnTo>
                    <a:pt x="3029833" y="3571366"/>
                  </a:lnTo>
                  <a:cubicBezTo>
                    <a:pt x="3026595" y="3571937"/>
                    <a:pt x="3023451" y="3572508"/>
                    <a:pt x="3020308" y="3572889"/>
                  </a:cubicBezTo>
                  <a:cubicBezTo>
                    <a:pt x="3017165" y="3573269"/>
                    <a:pt x="3012688" y="3573650"/>
                    <a:pt x="3008688" y="3573935"/>
                  </a:cubicBezTo>
                  <a:cubicBezTo>
                    <a:pt x="3004687" y="3574221"/>
                    <a:pt x="3002306" y="3573935"/>
                    <a:pt x="2999163" y="3574411"/>
                  </a:cubicBezTo>
                  <a:lnTo>
                    <a:pt x="2997543" y="3574411"/>
                  </a:lnTo>
                  <a:lnTo>
                    <a:pt x="2988018" y="3574411"/>
                  </a:lnTo>
                  <a:cubicBezTo>
                    <a:pt x="2984399" y="3574411"/>
                    <a:pt x="2980589" y="3574411"/>
                    <a:pt x="2976969" y="3573555"/>
                  </a:cubicBezTo>
                  <a:cubicBezTo>
                    <a:pt x="2973350" y="3572698"/>
                    <a:pt x="2970873" y="3572889"/>
                    <a:pt x="2967444" y="3572318"/>
                  </a:cubicBezTo>
                  <a:cubicBezTo>
                    <a:pt x="2964015" y="3571747"/>
                    <a:pt x="2959443" y="3570986"/>
                    <a:pt x="2955443" y="3570034"/>
                  </a:cubicBezTo>
                  <a:lnTo>
                    <a:pt x="2947442" y="3568131"/>
                  </a:lnTo>
                  <a:lnTo>
                    <a:pt x="2943537" y="3567084"/>
                  </a:lnTo>
                  <a:lnTo>
                    <a:pt x="2939631" y="3565847"/>
                  </a:lnTo>
                  <a:cubicBezTo>
                    <a:pt x="2936393" y="3564896"/>
                    <a:pt x="2933250" y="3563754"/>
                    <a:pt x="2930106" y="3562612"/>
                  </a:cubicBezTo>
                  <a:cubicBezTo>
                    <a:pt x="2903608" y="3595887"/>
                    <a:pt x="2866727" y="3619334"/>
                    <a:pt x="2825331" y="3629221"/>
                  </a:cubicBezTo>
                  <a:cubicBezTo>
                    <a:pt x="2822379" y="3629982"/>
                    <a:pt x="2819331" y="3630648"/>
                    <a:pt x="2816283" y="3631219"/>
                  </a:cubicBezTo>
                  <a:lnTo>
                    <a:pt x="2814282" y="3631219"/>
                  </a:lnTo>
                  <a:cubicBezTo>
                    <a:pt x="2811139" y="3631790"/>
                    <a:pt x="2807996" y="3632361"/>
                    <a:pt x="2804757" y="3632741"/>
                  </a:cubicBezTo>
                  <a:cubicBezTo>
                    <a:pt x="2801519" y="3633122"/>
                    <a:pt x="2797042" y="3633598"/>
                    <a:pt x="2793137" y="3633883"/>
                  </a:cubicBezTo>
                  <a:lnTo>
                    <a:pt x="2783612" y="3633883"/>
                  </a:lnTo>
                  <a:lnTo>
                    <a:pt x="2781993" y="3633883"/>
                  </a:lnTo>
                  <a:cubicBezTo>
                    <a:pt x="2778754" y="3633883"/>
                    <a:pt x="2775516" y="3633883"/>
                    <a:pt x="2772468" y="3633883"/>
                  </a:cubicBezTo>
                  <a:lnTo>
                    <a:pt x="2761323" y="3633027"/>
                  </a:lnTo>
                  <a:cubicBezTo>
                    <a:pt x="2758371" y="3633027"/>
                    <a:pt x="2755323" y="3632361"/>
                    <a:pt x="2752370" y="3631885"/>
                  </a:cubicBezTo>
                  <a:cubicBezTo>
                    <a:pt x="2749417" y="3631409"/>
                    <a:pt x="2744369" y="3630458"/>
                    <a:pt x="2740273" y="3629506"/>
                  </a:cubicBezTo>
                  <a:cubicBezTo>
                    <a:pt x="2736177" y="3628554"/>
                    <a:pt x="2735034" y="3628364"/>
                    <a:pt x="2732367" y="3627603"/>
                  </a:cubicBezTo>
                  <a:lnTo>
                    <a:pt x="2728462" y="3626556"/>
                  </a:lnTo>
                  <a:lnTo>
                    <a:pt x="2724557" y="3625319"/>
                  </a:lnTo>
                  <a:cubicBezTo>
                    <a:pt x="2718080" y="3623292"/>
                    <a:pt x="2711717" y="3620913"/>
                    <a:pt x="2705507" y="3618183"/>
                  </a:cubicBezTo>
                  <a:cubicBezTo>
                    <a:pt x="2699297" y="3615537"/>
                    <a:pt x="2693258" y="3612511"/>
                    <a:pt x="2687409" y="3609143"/>
                  </a:cubicBezTo>
                  <a:cubicBezTo>
                    <a:pt x="2684171" y="3607240"/>
                    <a:pt x="2680932" y="3605337"/>
                    <a:pt x="2677884" y="3603243"/>
                  </a:cubicBezTo>
                  <a:cubicBezTo>
                    <a:pt x="2671903" y="3599351"/>
                    <a:pt x="2666150" y="3595126"/>
                    <a:pt x="2660644" y="3590588"/>
                  </a:cubicBezTo>
                  <a:cubicBezTo>
                    <a:pt x="2657596" y="3588113"/>
                    <a:pt x="2654739" y="3585449"/>
                    <a:pt x="2651881" y="3582785"/>
                  </a:cubicBezTo>
                  <a:cubicBezTo>
                    <a:pt x="2618715" y="3551536"/>
                    <a:pt x="2597808" y="3509496"/>
                    <a:pt x="2592922" y="3464221"/>
                  </a:cubicBezTo>
                  <a:lnTo>
                    <a:pt x="2591112" y="3464221"/>
                  </a:lnTo>
                  <a:lnTo>
                    <a:pt x="2583206" y="3462318"/>
                  </a:lnTo>
                  <a:lnTo>
                    <a:pt x="2579301" y="3461272"/>
                  </a:lnTo>
                  <a:lnTo>
                    <a:pt x="2575396" y="3460035"/>
                  </a:lnTo>
                  <a:cubicBezTo>
                    <a:pt x="2569042" y="3457941"/>
                    <a:pt x="2562699" y="3455562"/>
                    <a:pt x="2556346" y="3452898"/>
                  </a:cubicBezTo>
                  <a:cubicBezTo>
                    <a:pt x="2550145" y="3450053"/>
                    <a:pt x="2544106" y="3446875"/>
                    <a:pt x="2538248" y="3443382"/>
                  </a:cubicBezTo>
                  <a:lnTo>
                    <a:pt x="2528723" y="3437483"/>
                  </a:lnTo>
                  <a:cubicBezTo>
                    <a:pt x="2522751" y="3433591"/>
                    <a:pt x="2517026" y="3429328"/>
                    <a:pt x="2511578" y="3424732"/>
                  </a:cubicBezTo>
                  <a:cubicBezTo>
                    <a:pt x="2508530" y="3422258"/>
                    <a:pt x="2505672" y="3419689"/>
                    <a:pt x="2502815" y="3417024"/>
                  </a:cubicBezTo>
                  <a:cubicBezTo>
                    <a:pt x="2460953" y="3377678"/>
                    <a:pt x="2439112" y="3321555"/>
                    <a:pt x="2443379" y="3264300"/>
                  </a:cubicBezTo>
                  <a:cubicBezTo>
                    <a:pt x="2450047" y="3266108"/>
                    <a:pt x="2456714" y="3267440"/>
                    <a:pt x="2463381" y="3268582"/>
                  </a:cubicBezTo>
                  <a:cubicBezTo>
                    <a:pt x="2458714" y="3347475"/>
                    <a:pt x="2509197" y="3419137"/>
                    <a:pt x="2585111" y="3441384"/>
                  </a:cubicBezTo>
                  <a:lnTo>
                    <a:pt x="2589683" y="3442621"/>
                  </a:lnTo>
                  <a:lnTo>
                    <a:pt x="2592159" y="3443192"/>
                  </a:lnTo>
                  <a:cubicBezTo>
                    <a:pt x="2598056" y="3444696"/>
                    <a:pt x="2604037" y="3445837"/>
                    <a:pt x="2610066" y="3446618"/>
                  </a:cubicBezTo>
                  <a:lnTo>
                    <a:pt x="2612448" y="3446618"/>
                  </a:lnTo>
                  <a:cubicBezTo>
                    <a:pt x="2618353" y="3447360"/>
                    <a:pt x="2624306" y="3447779"/>
                    <a:pt x="2630259" y="3447855"/>
                  </a:cubicBezTo>
                  <a:lnTo>
                    <a:pt x="2632546" y="3447855"/>
                  </a:lnTo>
                  <a:cubicBezTo>
                    <a:pt x="2635593" y="3447855"/>
                    <a:pt x="2638641" y="3447855"/>
                    <a:pt x="2641594" y="3447855"/>
                  </a:cubicBezTo>
                  <a:lnTo>
                    <a:pt x="2643785" y="3447855"/>
                  </a:lnTo>
                  <a:cubicBezTo>
                    <a:pt x="2650186" y="3447579"/>
                    <a:pt x="2656548" y="3446817"/>
                    <a:pt x="2662835" y="3445571"/>
                  </a:cubicBezTo>
                  <a:lnTo>
                    <a:pt x="2665121" y="3445095"/>
                  </a:lnTo>
                  <a:cubicBezTo>
                    <a:pt x="2668074" y="3444619"/>
                    <a:pt x="2671026" y="3443858"/>
                    <a:pt x="2673979" y="3443192"/>
                  </a:cubicBezTo>
                  <a:lnTo>
                    <a:pt x="2676360" y="3442526"/>
                  </a:lnTo>
                  <a:cubicBezTo>
                    <a:pt x="2720852" y="3430651"/>
                    <a:pt x="2758637" y="3401314"/>
                    <a:pt x="2781135" y="3361168"/>
                  </a:cubicBezTo>
                  <a:cubicBezTo>
                    <a:pt x="2787346" y="3363899"/>
                    <a:pt x="2793708" y="3366278"/>
                    <a:pt x="2800185" y="3368305"/>
                  </a:cubicBezTo>
                  <a:cubicBezTo>
                    <a:pt x="2774773" y="3415683"/>
                    <a:pt x="2730424" y="3450062"/>
                    <a:pt x="2678170" y="3462889"/>
                  </a:cubicBezTo>
                  <a:cubicBezTo>
                    <a:pt x="2688143" y="3520211"/>
                    <a:pt x="2742731" y="3558596"/>
                    <a:pt x="2800109" y="3548643"/>
                  </a:cubicBezTo>
                  <a:cubicBezTo>
                    <a:pt x="2823169" y="3544637"/>
                    <a:pt x="2844238" y="3533085"/>
                    <a:pt x="2860002" y="3515795"/>
                  </a:cubicBezTo>
                  <a:cubicBezTo>
                    <a:pt x="2822779" y="3476982"/>
                    <a:pt x="2803843" y="3424190"/>
                    <a:pt x="2807901" y="3370589"/>
                  </a:cubicBezTo>
                  <a:cubicBezTo>
                    <a:pt x="2814664" y="3372396"/>
                    <a:pt x="2821331" y="3373729"/>
                    <a:pt x="2827998" y="3374871"/>
                  </a:cubicBezTo>
                  <a:cubicBezTo>
                    <a:pt x="2825265" y="3420697"/>
                    <a:pt x="2841248" y="3465677"/>
                    <a:pt x="2872290" y="3499524"/>
                  </a:cubicBezTo>
                  <a:cubicBezTo>
                    <a:pt x="2874833" y="3502378"/>
                    <a:pt x="2877500" y="3505138"/>
                    <a:pt x="2880291" y="3507802"/>
                  </a:cubicBezTo>
                  <a:cubicBezTo>
                    <a:pt x="2885491" y="3512674"/>
                    <a:pt x="2890959" y="3517251"/>
                    <a:pt x="2896674" y="3521505"/>
                  </a:cubicBezTo>
                  <a:cubicBezTo>
                    <a:pt x="2899722" y="3523779"/>
                    <a:pt x="2902903" y="3525873"/>
                    <a:pt x="2906199" y="3527785"/>
                  </a:cubicBezTo>
                  <a:lnTo>
                    <a:pt x="2906199" y="3527785"/>
                  </a:lnTo>
                  <a:cubicBezTo>
                    <a:pt x="2911876" y="3531363"/>
                    <a:pt x="2917800" y="3534541"/>
                    <a:pt x="2923915" y="3537301"/>
                  </a:cubicBezTo>
                  <a:cubicBezTo>
                    <a:pt x="2930087" y="3540308"/>
                    <a:pt x="2936450" y="3542915"/>
                    <a:pt x="2942965" y="3545103"/>
                  </a:cubicBezTo>
                  <a:lnTo>
                    <a:pt x="2949918" y="3547292"/>
                  </a:lnTo>
                  <a:lnTo>
                    <a:pt x="2954395" y="3548529"/>
                  </a:lnTo>
                  <a:cubicBezTo>
                    <a:pt x="2961139" y="3550270"/>
                    <a:pt x="2967978" y="3551602"/>
                    <a:pt x="2974874" y="3552525"/>
                  </a:cubicBezTo>
                  <a:cubicBezTo>
                    <a:pt x="2981570" y="3553458"/>
                    <a:pt x="2988314" y="3553962"/>
                    <a:pt x="2995067" y="3554048"/>
                  </a:cubicBezTo>
                  <a:cubicBezTo>
                    <a:pt x="2998782" y="3554048"/>
                    <a:pt x="3002592" y="3554048"/>
                    <a:pt x="3006306" y="3554048"/>
                  </a:cubicBezTo>
                  <a:cubicBezTo>
                    <a:pt x="3013403" y="3553753"/>
                    <a:pt x="3020470" y="3552925"/>
                    <a:pt x="3027452" y="3551574"/>
                  </a:cubicBezTo>
                  <a:cubicBezTo>
                    <a:pt x="3031167" y="3550908"/>
                    <a:pt x="3034881" y="3550147"/>
                    <a:pt x="3038596" y="3549195"/>
                  </a:cubicBezTo>
                  <a:cubicBezTo>
                    <a:pt x="3084183" y="3537700"/>
                    <a:pt x="3122969" y="3507869"/>
                    <a:pt x="3145752" y="3466791"/>
                  </a:cubicBezTo>
                  <a:cubicBezTo>
                    <a:pt x="3151963" y="3469521"/>
                    <a:pt x="3158325" y="3471900"/>
                    <a:pt x="3164802" y="3473927"/>
                  </a:cubicBezTo>
                  <a:cubicBezTo>
                    <a:pt x="3139256" y="3521724"/>
                    <a:pt x="3094470" y="3556312"/>
                    <a:pt x="3041739" y="3568987"/>
                  </a:cubicBezTo>
                  <a:close/>
                  <a:moveTo>
                    <a:pt x="2594255" y="3411505"/>
                  </a:moveTo>
                  <a:cubicBezTo>
                    <a:pt x="2656034" y="3429461"/>
                    <a:pt x="2722033" y="3402437"/>
                    <a:pt x="2753418" y="3346324"/>
                  </a:cubicBezTo>
                  <a:cubicBezTo>
                    <a:pt x="2756561" y="3348322"/>
                    <a:pt x="2759799" y="3350321"/>
                    <a:pt x="2762943" y="3352129"/>
                  </a:cubicBezTo>
                  <a:cubicBezTo>
                    <a:pt x="2722595" y="3423933"/>
                    <a:pt x="2631612" y="3449472"/>
                    <a:pt x="2559727" y="3409155"/>
                  </a:cubicBezTo>
                  <a:cubicBezTo>
                    <a:pt x="2510073" y="3381313"/>
                    <a:pt x="2480603" y="3327664"/>
                    <a:pt x="2483765" y="3270866"/>
                  </a:cubicBezTo>
                  <a:cubicBezTo>
                    <a:pt x="2487575" y="3270866"/>
                    <a:pt x="2491290" y="3270866"/>
                    <a:pt x="2495005" y="3270866"/>
                  </a:cubicBezTo>
                  <a:cubicBezTo>
                    <a:pt x="2491528" y="3335077"/>
                    <a:pt x="2532819" y="3393207"/>
                    <a:pt x="2594636" y="3411125"/>
                  </a:cubicBezTo>
                  <a:close/>
                  <a:moveTo>
                    <a:pt x="2603780" y="3380294"/>
                  </a:moveTo>
                  <a:cubicBezTo>
                    <a:pt x="2652795" y="3394358"/>
                    <a:pt x="2704869" y="3371464"/>
                    <a:pt x="2727605" y="3325866"/>
                  </a:cubicBezTo>
                  <a:cubicBezTo>
                    <a:pt x="2730463" y="3328530"/>
                    <a:pt x="2733320" y="3331099"/>
                    <a:pt x="2736273" y="3333573"/>
                  </a:cubicBezTo>
                  <a:cubicBezTo>
                    <a:pt x="2706145" y="3390543"/>
                    <a:pt x="2635498" y="3412324"/>
                    <a:pt x="2578472" y="3382236"/>
                  </a:cubicBezTo>
                  <a:cubicBezTo>
                    <a:pt x="2537172" y="3360436"/>
                    <a:pt x="2512845" y="3316141"/>
                    <a:pt x="2516626" y="3269629"/>
                  </a:cubicBezTo>
                  <a:cubicBezTo>
                    <a:pt x="2520436" y="3269058"/>
                    <a:pt x="2524246" y="3268487"/>
                    <a:pt x="2528056" y="3267726"/>
                  </a:cubicBezTo>
                  <a:cubicBezTo>
                    <a:pt x="2522855" y="3318482"/>
                    <a:pt x="2554726" y="3365698"/>
                    <a:pt x="2603780" y="3379914"/>
                  </a:cubicBezTo>
                  <a:close/>
                  <a:moveTo>
                    <a:pt x="2958967" y="3517603"/>
                  </a:moveTo>
                  <a:cubicBezTo>
                    <a:pt x="3020737" y="3535531"/>
                    <a:pt x="3086726" y="3508507"/>
                    <a:pt x="3118130" y="3452422"/>
                  </a:cubicBezTo>
                  <a:cubicBezTo>
                    <a:pt x="3121273" y="3454420"/>
                    <a:pt x="3124416" y="3456419"/>
                    <a:pt x="3127655" y="3458227"/>
                  </a:cubicBezTo>
                  <a:cubicBezTo>
                    <a:pt x="3087307" y="3530031"/>
                    <a:pt x="2996324" y="3555570"/>
                    <a:pt x="2924439" y="3515253"/>
                  </a:cubicBezTo>
                  <a:cubicBezTo>
                    <a:pt x="2874785" y="3487411"/>
                    <a:pt x="2845315" y="3433762"/>
                    <a:pt x="2848477" y="3376964"/>
                  </a:cubicBezTo>
                  <a:cubicBezTo>
                    <a:pt x="2852192" y="3376964"/>
                    <a:pt x="2856002" y="3376964"/>
                    <a:pt x="2859717" y="3376964"/>
                  </a:cubicBezTo>
                  <a:cubicBezTo>
                    <a:pt x="2856088" y="3441099"/>
                    <a:pt x="2897236" y="3499248"/>
                    <a:pt x="2958967" y="3517223"/>
                  </a:cubicBezTo>
                  <a:close/>
                  <a:moveTo>
                    <a:pt x="2968016" y="3486488"/>
                  </a:moveTo>
                  <a:cubicBezTo>
                    <a:pt x="3017051" y="3500456"/>
                    <a:pt x="3069086" y="3477543"/>
                    <a:pt x="3091841" y="3431964"/>
                  </a:cubicBezTo>
                  <a:cubicBezTo>
                    <a:pt x="3094603" y="3434628"/>
                    <a:pt x="3097556" y="3437197"/>
                    <a:pt x="3100509" y="3439671"/>
                  </a:cubicBezTo>
                  <a:cubicBezTo>
                    <a:pt x="3070505" y="3496698"/>
                    <a:pt x="2999896" y="3518631"/>
                    <a:pt x="2942813" y="3488657"/>
                  </a:cubicBezTo>
                  <a:cubicBezTo>
                    <a:pt x="2901312" y="3466867"/>
                    <a:pt x="2876881" y="3422401"/>
                    <a:pt x="2880767" y="3375727"/>
                  </a:cubicBezTo>
                  <a:cubicBezTo>
                    <a:pt x="2884672" y="3375251"/>
                    <a:pt x="2888482" y="3374585"/>
                    <a:pt x="2892292" y="3373824"/>
                  </a:cubicBezTo>
                  <a:cubicBezTo>
                    <a:pt x="2887234" y="3424504"/>
                    <a:pt x="2919067" y="3471586"/>
                    <a:pt x="2968016" y="3485822"/>
                  </a:cubicBezTo>
                  <a:close/>
                  <a:moveTo>
                    <a:pt x="3451981" y="3149067"/>
                  </a:moveTo>
                  <a:cubicBezTo>
                    <a:pt x="3447981" y="3150875"/>
                    <a:pt x="3443790" y="3152588"/>
                    <a:pt x="3439694" y="3154015"/>
                  </a:cubicBezTo>
                  <a:lnTo>
                    <a:pt x="3436932" y="3155062"/>
                  </a:lnTo>
                  <a:cubicBezTo>
                    <a:pt x="3432550" y="3156584"/>
                    <a:pt x="3428264" y="3158202"/>
                    <a:pt x="3423787" y="3159534"/>
                  </a:cubicBezTo>
                  <a:lnTo>
                    <a:pt x="3407690" y="3163912"/>
                  </a:lnTo>
                  <a:cubicBezTo>
                    <a:pt x="3403118" y="3164958"/>
                    <a:pt x="3398641" y="3166005"/>
                    <a:pt x="3394069" y="3166766"/>
                  </a:cubicBezTo>
                  <a:lnTo>
                    <a:pt x="3391688" y="3166766"/>
                  </a:lnTo>
                  <a:cubicBezTo>
                    <a:pt x="3387211" y="3167622"/>
                    <a:pt x="3382639" y="3168289"/>
                    <a:pt x="3378067" y="3168860"/>
                  </a:cubicBezTo>
                  <a:cubicBezTo>
                    <a:pt x="3373495" y="3169430"/>
                    <a:pt x="3367494" y="3169906"/>
                    <a:pt x="3362256" y="3170287"/>
                  </a:cubicBezTo>
                  <a:cubicBezTo>
                    <a:pt x="3357017" y="3170668"/>
                    <a:pt x="3353588" y="3170763"/>
                    <a:pt x="3349302" y="3170763"/>
                  </a:cubicBezTo>
                  <a:cubicBezTo>
                    <a:pt x="3343396" y="3170763"/>
                    <a:pt x="3337586" y="3170763"/>
                    <a:pt x="3331681" y="3170763"/>
                  </a:cubicBezTo>
                  <a:cubicBezTo>
                    <a:pt x="3327775" y="3170763"/>
                    <a:pt x="3323870" y="3170763"/>
                    <a:pt x="3319965" y="3170001"/>
                  </a:cubicBezTo>
                  <a:lnTo>
                    <a:pt x="3314250" y="3169430"/>
                  </a:lnTo>
                  <a:lnTo>
                    <a:pt x="3308439" y="3168669"/>
                  </a:lnTo>
                  <a:cubicBezTo>
                    <a:pt x="3303677" y="3168098"/>
                    <a:pt x="3298914" y="3167242"/>
                    <a:pt x="3294247" y="3166385"/>
                  </a:cubicBezTo>
                  <a:cubicBezTo>
                    <a:pt x="3264948" y="3219530"/>
                    <a:pt x="3218771" y="3261417"/>
                    <a:pt x="3162993" y="3285425"/>
                  </a:cubicBezTo>
                  <a:cubicBezTo>
                    <a:pt x="3158992" y="3287233"/>
                    <a:pt x="3154801" y="3288850"/>
                    <a:pt x="3150706" y="3290373"/>
                  </a:cubicBezTo>
                  <a:lnTo>
                    <a:pt x="3147943" y="3291420"/>
                  </a:lnTo>
                  <a:cubicBezTo>
                    <a:pt x="3143562" y="3292942"/>
                    <a:pt x="3139275" y="3294465"/>
                    <a:pt x="3134894" y="3295797"/>
                  </a:cubicBezTo>
                  <a:cubicBezTo>
                    <a:pt x="3130513" y="3297129"/>
                    <a:pt x="3124131" y="3298842"/>
                    <a:pt x="3118701" y="3300174"/>
                  </a:cubicBezTo>
                  <a:cubicBezTo>
                    <a:pt x="3113272" y="3301506"/>
                    <a:pt x="3109653" y="3302267"/>
                    <a:pt x="3105081" y="3303123"/>
                  </a:cubicBezTo>
                  <a:lnTo>
                    <a:pt x="3102699" y="3303123"/>
                  </a:lnTo>
                  <a:cubicBezTo>
                    <a:pt x="3098223" y="3303885"/>
                    <a:pt x="3093651" y="3304551"/>
                    <a:pt x="3089174" y="3305122"/>
                  </a:cubicBezTo>
                  <a:cubicBezTo>
                    <a:pt x="3084697" y="3305693"/>
                    <a:pt x="3078601" y="3306264"/>
                    <a:pt x="3073172" y="3306549"/>
                  </a:cubicBezTo>
                  <a:cubicBezTo>
                    <a:pt x="3067743" y="3306835"/>
                    <a:pt x="3064599" y="3307120"/>
                    <a:pt x="3060313" y="3307120"/>
                  </a:cubicBezTo>
                  <a:cubicBezTo>
                    <a:pt x="3054474" y="3307120"/>
                    <a:pt x="3048569" y="3307120"/>
                    <a:pt x="3042597" y="3307120"/>
                  </a:cubicBezTo>
                  <a:lnTo>
                    <a:pt x="3030976" y="3306264"/>
                  </a:lnTo>
                  <a:lnTo>
                    <a:pt x="3025261" y="3305788"/>
                  </a:lnTo>
                  <a:lnTo>
                    <a:pt x="3019356" y="3305027"/>
                  </a:lnTo>
                  <a:cubicBezTo>
                    <a:pt x="3009735" y="3303761"/>
                    <a:pt x="3000191" y="3301953"/>
                    <a:pt x="2990781" y="3299603"/>
                  </a:cubicBezTo>
                  <a:cubicBezTo>
                    <a:pt x="2981399" y="3297319"/>
                    <a:pt x="2972140" y="3294521"/>
                    <a:pt x="2963063" y="3291229"/>
                  </a:cubicBezTo>
                  <a:cubicBezTo>
                    <a:pt x="2958015" y="3289326"/>
                    <a:pt x="2952966" y="3287423"/>
                    <a:pt x="2948109" y="3285329"/>
                  </a:cubicBezTo>
                  <a:cubicBezTo>
                    <a:pt x="2938707" y="3281266"/>
                    <a:pt x="2929545" y="3276661"/>
                    <a:pt x="2920677" y="3271532"/>
                  </a:cubicBezTo>
                  <a:cubicBezTo>
                    <a:pt x="2915819" y="3268773"/>
                    <a:pt x="2911152" y="3265727"/>
                    <a:pt x="2906484" y="3262682"/>
                  </a:cubicBezTo>
                  <a:cubicBezTo>
                    <a:pt x="2852001" y="3226714"/>
                    <a:pt x="2812225" y="3172428"/>
                    <a:pt x="2794375" y="3109673"/>
                  </a:cubicBezTo>
                  <a:lnTo>
                    <a:pt x="2791613" y="3109673"/>
                  </a:lnTo>
                  <a:lnTo>
                    <a:pt x="2779992" y="3108912"/>
                  </a:lnTo>
                  <a:lnTo>
                    <a:pt x="2774182" y="3108341"/>
                  </a:lnTo>
                  <a:lnTo>
                    <a:pt x="2768467" y="3107580"/>
                  </a:lnTo>
                  <a:cubicBezTo>
                    <a:pt x="2758856" y="3106238"/>
                    <a:pt x="2749312" y="3104392"/>
                    <a:pt x="2739892" y="3102061"/>
                  </a:cubicBezTo>
                  <a:cubicBezTo>
                    <a:pt x="2730491" y="3099834"/>
                    <a:pt x="2721233" y="3097036"/>
                    <a:pt x="2712174" y="3093687"/>
                  </a:cubicBezTo>
                  <a:cubicBezTo>
                    <a:pt x="2707126" y="3091879"/>
                    <a:pt x="2702078" y="3089881"/>
                    <a:pt x="2697220" y="3087787"/>
                  </a:cubicBezTo>
                  <a:cubicBezTo>
                    <a:pt x="2687800" y="3083762"/>
                    <a:pt x="2678637" y="3079157"/>
                    <a:pt x="2669788" y="3073990"/>
                  </a:cubicBezTo>
                  <a:cubicBezTo>
                    <a:pt x="2664931" y="3071230"/>
                    <a:pt x="2660263" y="3068280"/>
                    <a:pt x="2655596" y="3065140"/>
                  </a:cubicBezTo>
                  <a:cubicBezTo>
                    <a:pt x="2586892" y="3019837"/>
                    <a:pt x="2542363" y="2945939"/>
                    <a:pt x="2534438" y="2864077"/>
                  </a:cubicBezTo>
                  <a:cubicBezTo>
                    <a:pt x="2543963" y="2864934"/>
                    <a:pt x="2554059" y="2865314"/>
                    <a:pt x="2563775" y="2865219"/>
                  </a:cubicBezTo>
                  <a:cubicBezTo>
                    <a:pt x="2576357" y="2977759"/>
                    <a:pt x="2665092" y="3066682"/>
                    <a:pt x="2777706" y="3079604"/>
                  </a:cubicBezTo>
                  <a:lnTo>
                    <a:pt x="2784374" y="3080175"/>
                  </a:lnTo>
                  <a:lnTo>
                    <a:pt x="2787993" y="3080175"/>
                  </a:lnTo>
                  <a:cubicBezTo>
                    <a:pt x="2796709" y="3080803"/>
                    <a:pt x="2805453" y="3080965"/>
                    <a:pt x="2814187" y="3080651"/>
                  </a:cubicBezTo>
                  <a:lnTo>
                    <a:pt x="2817521" y="3080651"/>
                  </a:lnTo>
                  <a:cubicBezTo>
                    <a:pt x="2826074" y="3080251"/>
                    <a:pt x="2834599" y="3079356"/>
                    <a:pt x="2843048" y="3077986"/>
                  </a:cubicBezTo>
                  <a:cubicBezTo>
                    <a:pt x="2844143" y="3077891"/>
                    <a:pt x="2845229" y="3077701"/>
                    <a:pt x="2846286" y="3077415"/>
                  </a:cubicBezTo>
                  <a:cubicBezTo>
                    <a:pt x="2850573" y="3076749"/>
                    <a:pt x="2854764" y="3075893"/>
                    <a:pt x="2858955" y="3074846"/>
                  </a:cubicBezTo>
                  <a:lnTo>
                    <a:pt x="2862098" y="3074085"/>
                  </a:lnTo>
                  <a:cubicBezTo>
                    <a:pt x="2870956" y="3072068"/>
                    <a:pt x="2879681" y="3069460"/>
                    <a:pt x="2888197" y="3066282"/>
                  </a:cubicBezTo>
                  <a:lnTo>
                    <a:pt x="2891340" y="3065045"/>
                  </a:lnTo>
                  <a:cubicBezTo>
                    <a:pt x="2895340" y="3063618"/>
                    <a:pt x="2899436" y="3061905"/>
                    <a:pt x="2903341" y="3060192"/>
                  </a:cubicBezTo>
                  <a:lnTo>
                    <a:pt x="2906580" y="3058670"/>
                  </a:lnTo>
                  <a:cubicBezTo>
                    <a:pt x="2966339" y="3031046"/>
                    <a:pt x="3012374" y="2980462"/>
                    <a:pt x="3034215" y="2918411"/>
                  </a:cubicBezTo>
                  <a:cubicBezTo>
                    <a:pt x="3043625" y="2920752"/>
                    <a:pt x="3053169" y="2922569"/>
                    <a:pt x="3062790" y="2923835"/>
                  </a:cubicBezTo>
                  <a:cubicBezTo>
                    <a:pt x="3038415" y="2996895"/>
                    <a:pt x="2984180" y="3056205"/>
                    <a:pt x="2913533" y="3087026"/>
                  </a:cubicBezTo>
                  <a:cubicBezTo>
                    <a:pt x="2941698" y="3165539"/>
                    <a:pt x="3028243" y="3206370"/>
                    <a:pt x="3106833" y="3178232"/>
                  </a:cubicBezTo>
                  <a:cubicBezTo>
                    <a:pt x="3138256" y="3166975"/>
                    <a:pt x="3165069" y="3145651"/>
                    <a:pt x="3183090" y="3117571"/>
                  </a:cubicBezTo>
                  <a:cubicBezTo>
                    <a:pt x="3121168" y="3071725"/>
                    <a:pt x="3081611" y="3001805"/>
                    <a:pt x="3074220" y="2925167"/>
                  </a:cubicBezTo>
                  <a:cubicBezTo>
                    <a:pt x="3083973" y="2926071"/>
                    <a:pt x="3093765" y="2926452"/>
                    <a:pt x="3103557" y="2926309"/>
                  </a:cubicBezTo>
                  <a:cubicBezTo>
                    <a:pt x="3110862" y="2991661"/>
                    <a:pt x="3144362" y="3051257"/>
                    <a:pt x="3196425" y="3091498"/>
                  </a:cubicBezTo>
                  <a:cubicBezTo>
                    <a:pt x="3200807" y="3094924"/>
                    <a:pt x="3205284" y="3098159"/>
                    <a:pt x="3209856" y="3101014"/>
                  </a:cubicBezTo>
                  <a:cubicBezTo>
                    <a:pt x="3218352" y="3106676"/>
                    <a:pt x="3227191" y="3111785"/>
                    <a:pt x="3236335" y="3116334"/>
                  </a:cubicBezTo>
                  <a:cubicBezTo>
                    <a:pt x="3241107" y="3118808"/>
                    <a:pt x="3246003" y="3121025"/>
                    <a:pt x="3251004" y="3122995"/>
                  </a:cubicBezTo>
                  <a:lnTo>
                    <a:pt x="3251004" y="3122995"/>
                  </a:lnTo>
                  <a:cubicBezTo>
                    <a:pt x="3259900" y="3126763"/>
                    <a:pt x="3269025" y="3129941"/>
                    <a:pt x="3278340" y="3132510"/>
                  </a:cubicBezTo>
                  <a:cubicBezTo>
                    <a:pt x="3287713" y="3135251"/>
                    <a:pt x="3297267" y="3137382"/>
                    <a:pt x="3306915" y="3138886"/>
                  </a:cubicBezTo>
                  <a:cubicBezTo>
                    <a:pt x="3310344" y="3139457"/>
                    <a:pt x="3313773" y="3139932"/>
                    <a:pt x="3317202" y="3140313"/>
                  </a:cubicBezTo>
                  <a:lnTo>
                    <a:pt x="3323870" y="3140884"/>
                  </a:lnTo>
                  <a:cubicBezTo>
                    <a:pt x="3333785" y="3141750"/>
                    <a:pt x="3343739" y="3142007"/>
                    <a:pt x="3353683" y="3141645"/>
                  </a:cubicBezTo>
                  <a:cubicBezTo>
                    <a:pt x="3363256" y="3141322"/>
                    <a:pt x="3372809" y="3140361"/>
                    <a:pt x="3382258" y="3138790"/>
                  </a:cubicBezTo>
                  <a:cubicBezTo>
                    <a:pt x="3387611" y="3138039"/>
                    <a:pt x="3392926" y="3136992"/>
                    <a:pt x="3398165" y="3135650"/>
                  </a:cubicBezTo>
                  <a:cubicBezTo>
                    <a:pt x="3408109" y="3133509"/>
                    <a:pt x="3417882" y="3130645"/>
                    <a:pt x="3427407" y="3127086"/>
                  </a:cubicBezTo>
                  <a:cubicBezTo>
                    <a:pt x="3432550" y="3125278"/>
                    <a:pt x="3437503" y="3123185"/>
                    <a:pt x="3442551" y="3120996"/>
                  </a:cubicBezTo>
                  <a:cubicBezTo>
                    <a:pt x="3503845" y="3093735"/>
                    <a:pt x="3551184" y="3042446"/>
                    <a:pt x="3573425" y="2979215"/>
                  </a:cubicBezTo>
                  <a:cubicBezTo>
                    <a:pt x="3582845" y="2981547"/>
                    <a:pt x="3592389" y="2983393"/>
                    <a:pt x="3602000" y="2984734"/>
                  </a:cubicBezTo>
                  <a:cubicBezTo>
                    <a:pt x="3577578" y="3058194"/>
                    <a:pt x="3523028" y="3117809"/>
                    <a:pt x="3451981" y="3148687"/>
                  </a:cubicBezTo>
                  <a:close/>
                  <a:moveTo>
                    <a:pt x="2782469" y="3034881"/>
                  </a:moveTo>
                  <a:cubicBezTo>
                    <a:pt x="2874033" y="3045101"/>
                    <a:pt x="2960558" y="2990910"/>
                    <a:pt x="2991257" y="2904138"/>
                  </a:cubicBezTo>
                  <a:cubicBezTo>
                    <a:pt x="2996115" y="2906231"/>
                    <a:pt x="3000782" y="2908229"/>
                    <a:pt x="3006211" y="2910037"/>
                  </a:cubicBezTo>
                  <a:cubicBezTo>
                    <a:pt x="2966730" y="3021226"/>
                    <a:pt x="2844496" y="3079395"/>
                    <a:pt x="2733187" y="3039953"/>
                  </a:cubicBezTo>
                  <a:cubicBezTo>
                    <a:pt x="2656291" y="3012700"/>
                    <a:pt x="2601618" y="2944103"/>
                    <a:pt x="2592255" y="2863126"/>
                  </a:cubicBezTo>
                  <a:cubicBezTo>
                    <a:pt x="2597684" y="2862460"/>
                    <a:pt x="2602923" y="2861698"/>
                    <a:pt x="2608257" y="2860747"/>
                  </a:cubicBezTo>
                  <a:cubicBezTo>
                    <a:pt x="2618896" y="2952048"/>
                    <a:pt x="2691057" y="3024024"/>
                    <a:pt x="2782469" y="3034500"/>
                  </a:cubicBezTo>
                  <a:close/>
                  <a:moveTo>
                    <a:pt x="2638356" y="2853039"/>
                  </a:moveTo>
                  <a:cubicBezTo>
                    <a:pt x="2643690" y="2851422"/>
                    <a:pt x="2648928" y="2849614"/>
                    <a:pt x="2654072" y="2847711"/>
                  </a:cubicBezTo>
                  <a:cubicBezTo>
                    <a:pt x="2659501" y="2930990"/>
                    <a:pt x="2731482" y="2994097"/>
                    <a:pt x="2814844" y="2988674"/>
                  </a:cubicBezTo>
                  <a:cubicBezTo>
                    <a:pt x="2877919" y="2984572"/>
                    <a:pt x="2931792" y="2941705"/>
                    <a:pt x="2949918" y="2881205"/>
                  </a:cubicBezTo>
                  <a:cubicBezTo>
                    <a:pt x="2954586" y="2884250"/>
                    <a:pt x="2959443" y="2887200"/>
                    <a:pt x="2964111" y="2889960"/>
                  </a:cubicBezTo>
                  <a:cubicBezTo>
                    <a:pt x="2935402" y="2977731"/>
                    <a:pt x="2840905" y="3025632"/>
                    <a:pt x="2753056" y="2996952"/>
                  </a:cubicBezTo>
                  <a:cubicBezTo>
                    <a:pt x="2689467" y="2976189"/>
                    <a:pt x="2644366" y="2919600"/>
                    <a:pt x="2638356" y="2853039"/>
                  </a:cubicBezTo>
                  <a:close/>
                  <a:moveTo>
                    <a:pt x="3322536" y="3095685"/>
                  </a:moveTo>
                  <a:cubicBezTo>
                    <a:pt x="3414100" y="3105933"/>
                    <a:pt x="3500654" y="3051742"/>
                    <a:pt x="3531324" y="2964942"/>
                  </a:cubicBezTo>
                  <a:cubicBezTo>
                    <a:pt x="3536277" y="2967130"/>
                    <a:pt x="3540849" y="2969034"/>
                    <a:pt x="3546374" y="2970842"/>
                  </a:cubicBezTo>
                  <a:cubicBezTo>
                    <a:pt x="3506959" y="3082059"/>
                    <a:pt x="3384754" y="3140294"/>
                    <a:pt x="3273426" y="3100909"/>
                  </a:cubicBezTo>
                  <a:cubicBezTo>
                    <a:pt x="3196587" y="3073733"/>
                    <a:pt x="3141904" y="3005278"/>
                    <a:pt x="3132417" y="2924406"/>
                  </a:cubicBezTo>
                  <a:cubicBezTo>
                    <a:pt x="3137751" y="2923835"/>
                    <a:pt x="3143085" y="2922978"/>
                    <a:pt x="3148324" y="2922027"/>
                  </a:cubicBezTo>
                  <a:cubicBezTo>
                    <a:pt x="3159002" y="3013290"/>
                    <a:pt x="3231153" y="3085218"/>
                    <a:pt x="3322536" y="3095685"/>
                  </a:cubicBezTo>
                  <a:close/>
                  <a:moveTo>
                    <a:pt x="3178138" y="2914224"/>
                  </a:moveTo>
                  <a:cubicBezTo>
                    <a:pt x="3183472" y="2912607"/>
                    <a:pt x="3188710" y="2910799"/>
                    <a:pt x="3193949" y="2908895"/>
                  </a:cubicBezTo>
                  <a:cubicBezTo>
                    <a:pt x="3199226" y="2992128"/>
                    <a:pt x="3271044" y="3055330"/>
                    <a:pt x="3354359" y="3050058"/>
                  </a:cubicBezTo>
                  <a:cubicBezTo>
                    <a:pt x="3417605" y="3046052"/>
                    <a:pt x="3471641" y="3003071"/>
                    <a:pt x="3489700" y="2942390"/>
                  </a:cubicBezTo>
                  <a:cubicBezTo>
                    <a:pt x="3494367" y="2945435"/>
                    <a:pt x="3499225" y="2948385"/>
                    <a:pt x="3503892" y="2951240"/>
                  </a:cubicBezTo>
                  <a:cubicBezTo>
                    <a:pt x="3475175" y="3039001"/>
                    <a:pt x="3380677" y="3086893"/>
                    <a:pt x="3292818" y="3058204"/>
                  </a:cubicBezTo>
                  <a:cubicBezTo>
                    <a:pt x="3229220" y="3037431"/>
                    <a:pt x="3184119" y="2980804"/>
                    <a:pt x="3178138" y="2914224"/>
                  </a:cubicBezTo>
                  <a:close/>
                  <a:moveTo>
                    <a:pt x="3659150" y="2843714"/>
                  </a:moveTo>
                  <a:cubicBezTo>
                    <a:pt x="3652864" y="2845998"/>
                    <a:pt x="3646386" y="2848091"/>
                    <a:pt x="3640100" y="2849899"/>
                  </a:cubicBezTo>
                  <a:cubicBezTo>
                    <a:pt x="3628117" y="2853448"/>
                    <a:pt x="3615935" y="2856275"/>
                    <a:pt x="3603619" y="2858368"/>
                  </a:cubicBezTo>
                  <a:cubicBezTo>
                    <a:pt x="3597142" y="2859415"/>
                    <a:pt x="3590665" y="2860366"/>
                    <a:pt x="3584569" y="2861032"/>
                  </a:cubicBezTo>
                  <a:cubicBezTo>
                    <a:pt x="3572834" y="2862288"/>
                    <a:pt x="3561033" y="2862926"/>
                    <a:pt x="3549231" y="2862936"/>
                  </a:cubicBezTo>
                  <a:cubicBezTo>
                    <a:pt x="3537335" y="2862992"/>
                    <a:pt x="3525438" y="2862393"/>
                    <a:pt x="3513608" y="2861128"/>
                  </a:cubicBezTo>
                  <a:lnTo>
                    <a:pt x="3506559" y="2860461"/>
                  </a:lnTo>
                  <a:lnTo>
                    <a:pt x="3499511" y="2859320"/>
                  </a:lnTo>
                  <a:cubicBezTo>
                    <a:pt x="3487709" y="2857550"/>
                    <a:pt x="3476013" y="2855161"/>
                    <a:pt x="3464459" y="2852183"/>
                  </a:cubicBezTo>
                  <a:cubicBezTo>
                    <a:pt x="3453067" y="2849204"/>
                    <a:pt x="3441846" y="2845617"/>
                    <a:pt x="3430836" y="2841430"/>
                  </a:cubicBezTo>
                  <a:cubicBezTo>
                    <a:pt x="3424644" y="2839147"/>
                    <a:pt x="3418548" y="2836673"/>
                    <a:pt x="3412643" y="2834008"/>
                  </a:cubicBezTo>
                  <a:cubicBezTo>
                    <a:pt x="3401222" y="2828899"/>
                    <a:pt x="3390126" y="2823122"/>
                    <a:pt x="3379401" y="2816690"/>
                  </a:cubicBezTo>
                  <a:cubicBezTo>
                    <a:pt x="3373495" y="2813265"/>
                    <a:pt x="3367875" y="2809553"/>
                    <a:pt x="3362256" y="2805747"/>
                  </a:cubicBezTo>
                  <a:cubicBezTo>
                    <a:pt x="3299048" y="2762785"/>
                    <a:pt x="3252585" y="2699373"/>
                    <a:pt x="3230715" y="2626189"/>
                  </a:cubicBezTo>
                  <a:lnTo>
                    <a:pt x="3216428" y="2625048"/>
                  </a:lnTo>
                  <a:lnTo>
                    <a:pt x="3209475" y="2624286"/>
                  </a:lnTo>
                  <a:lnTo>
                    <a:pt x="3202426" y="2623240"/>
                  </a:lnTo>
                  <a:cubicBezTo>
                    <a:pt x="3195949" y="2622288"/>
                    <a:pt x="3189472" y="2621146"/>
                    <a:pt x="3183376" y="2619814"/>
                  </a:cubicBezTo>
                  <a:cubicBezTo>
                    <a:pt x="3143466" y="2685385"/>
                    <a:pt x="3082183" y="2735247"/>
                    <a:pt x="3009831" y="2761024"/>
                  </a:cubicBezTo>
                  <a:cubicBezTo>
                    <a:pt x="3003449" y="2763308"/>
                    <a:pt x="2996972" y="2765401"/>
                    <a:pt x="2990781" y="2767209"/>
                  </a:cubicBezTo>
                  <a:cubicBezTo>
                    <a:pt x="2978798" y="2770749"/>
                    <a:pt x="2966616" y="2773575"/>
                    <a:pt x="2954300" y="2775678"/>
                  </a:cubicBezTo>
                  <a:cubicBezTo>
                    <a:pt x="2947728" y="2776725"/>
                    <a:pt x="2941346" y="2777676"/>
                    <a:pt x="2934774" y="2778342"/>
                  </a:cubicBezTo>
                  <a:cubicBezTo>
                    <a:pt x="2923067" y="2779599"/>
                    <a:pt x="2911304" y="2780236"/>
                    <a:pt x="2899531" y="2780246"/>
                  </a:cubicBezTo>
                  <a:cubicBezTo>
                    <a:pt x="2887596" y="2780322"/>
                    <a:pt x="2875671" y="2779684"/>
                    <a:pt x="2863813" y="2778342"/>
                  </a:cubicBezTo>
                  <a:cubicBezTo>
                    <a:pt x="2861431" y="2778342"/>
                    <a:pt x="2859050" y="2778342"/>
                    <a:pt x="2856764" y="2777676"/>
                  </a:cubicBezTo>
                  <a:lnTo>
                    <a:pt x="2849715" y="2776630"/>
                  </a:lnTo>
                  <a:cubicBezTo>
                    <a:pt x="2837905" y="2774869"/>
                    <a:pt x="2826208" y="2772452"/>
                    <a:pt x="2814664" y="2769398"/>
                  </a:cubicBezTo>
                  <a:cubicBezTo>
                    <a:pt x="2803262" y="2766496"/>
                    <a:pt x="2792032" y="2762937"/>
                    <a:pt x="2781040" y="2758740"/>
                  </a:cubicBezTo>
                  <a:cubicBezTo>
                    <a:pt x="2774849" y="2756457"/>
                    <a:pt x="2768753" y="2753887"/>
                    <a:pt x="2762847" y="2751318"/>
                  </a:cubicBezTo>
                  <a:cubicBezTo>
                    <a:pt x="2751446" y="2746171"/>
                    <a:pt x="2740349" y="2740394"/>
                    <a:pt x="2729605" y="2734000"/>
                  </a:cubicBezTo>
                  <a:cubicBezTo>
                    <a:pt x="2723795" y="2730575"/>
                    <a:pt x="2718080" y="2726863"/>
                    <a:pt x="2712460" y="2723057"/>
                  </a:cubicBezTo>
                  <a:cubicBezTo>
                    <a:pt x="2649252" y="2680161"/>
                    <a:pt x="2602713" y="2616874"/>
                    <a:pt x="2580634" y="2543785"/>
                  </a:cubicBezTo>
                  <a:cubicBezTo>
                    <a:pt x="2575872" y="2543785"/>
                    <a:pt x="2571109" y="2543119"/>
                    <a:pt x="2566442" y="2542643"/>
                  </a:cubicBezTo>
                  <a:lnTo>
                    <a:pt x="2559393" y="2541882"/>
                  </a:lnTo>
                  <a:lnTo>
                    <a:pt x="2552345" y="2540835"/>
                  </a:lnTo>
                  <a:cubicBezTo>
                    <a:pt x="2540534" y="2539103"/>
                    <a:pt x="2528837" y="2536724"/>
                    <a:pt x="2517293" y="2533698"/>
                  </a:cubicBezTo>
                  <a:cubicBezTo>
                    <a:pt x="2505863" y="2530749"/>
                    <a:pt x="2494604" y="2527161"/>
                    <a:pt x="2483574" y="2522946"/>
                  </a:cubicBezTo>
                  <a:cubicBezTo>
                    <a:pt x="2477478" y="2520567"/>
                    <a:pt x="2471382" y="2518188"/>
                    <a:pt x="2465477" y="2515524"/>
                  </a:cubicBezTo>
                  <a:cubicBezTo>
                    <a:pt x="2454085" y="2510357"/>
                    <a:pt x="2442989" y="2504581"/>
                    <a:pt x="2432235" y="2498205"/>
                  </a:cubicBezTo>
                  <a:cubicBezTo>
                    <a:pt x="2426424" y="2494780"/>
                    <a:pt x="2420709" y="2491069"/>
                    <a:pt x="2415090" y="2487263"/>
                  </a:cubicBezTo>
                  <a:cubicBezTo>
                    <a:pt x="2332051" y="2430788"/>
                    <a:pt x="2278977" y="2339867"/>
                    <a:pt x="2270691" y="2239859"/>
                  </a:cubicBezTo>
                  <a:cubicBezTo>
                    <a:pt x="2282587" y="2241153"/>
                    <a:pt x="2294541" y="2241791"/>
                    <a:pt x="2306505" y="2241762"/>
                  </a:cubicBezTo>
                  <a:cubicBezTo>
                    <a:pt x="2319916" y="2379223"/>
                    <a:pt x="2426577" y="2489213"/>
                    <a:pt x="2563680" y="2506960"/>
                  </a:cubicBezTo>
                  <a:lnTo>
                    <a:pt x="2571776" y="2507816"/>
                  </a:lnTo>
                  <a:cubicBezTo>
                    <a:pt x="2583892" y="2509063"/>
                    <a:pt x="2596084" y="2509510"/>
                    <a:pt x="2608257" y="2509148"/>
                  </a:cubicBezTo>
                  <a:cubicBezTo>
                    <a:pt x="2620058" y="2508930"/>
                    <a:pt x="2631831" y="2507949"/>
                    <a:pt x="2643499" y="2506198"/>
                  </a:cubicBezTo>
                  <a:cubicBezTo>
                    <a:pt x="2649910" y="2505352"/>
                    <a:pt x="2656263" y="2504181"/>
                    <a:pt x="2662549" y="2502678"/>
                  </a:cubicBezTo>
                  <a:cubicBezTo>
                    <a:pt x="2674741" y="2500185"/>
                    <a:pt x="2686733" y="2496854"/>
                    <a:pt x="2698458" y="2492687"/>
                  </a:cubicBezTo>
                  <a:cubicBezTo>
                    <a:pt x="2704745" y="2490593"/>
                    <a:pt x="2710936" y="2488119"/>
                    <a:pt x="2717032" y="2485455"/>
                  </a:cubicBezTo>
                  <a:cubicBezTo>
                    <a:pt x="2792184" y="2453188"/>
                    <a:pt x="2850744" y="2391451"/>
                    <a:pt x="2878957" y="2314746"/>
                  </a:cubicBezTo>
                  <a:cubicBezTo>
                    <a:pt x="2890511" y="2317725"/>
                    <a:pt x="2902208" y="2320113"/>
                    <a:pt x="2914009" y="2321883"/>
                  </a:cubicBezTo>
                  <a:cubicBezTo>
                    <a:pt x="2882672" y="2411281"/>
                    <a:pt x="2814711" y="2483123"/>
                    <a:pt x="2727129" y="2519425"/>
                  </a:cubicBezTo>
                  <a:cubicBezTo>
                    <a:pt x="2765800" y="2613486"/>
                    <a:pt x="2873480" y="2658428"/>
                    <a:pt x="2967635" y="2619795"/>
                  </a:cubicBezTo>
                  <a:cubicBezTo>
                    <a:pt x="2999334" y="2606787"/>
                    <a:pt x="3026776" y="2585215"/>
                    <a:pt x="3046883" y="2557487"/>
                  </a:cubicBezTo>
                  <a:cubicBezTo>
                    <a:pt x="2973274" y="2500423"/>
                    <a:pt x="2927001" y="2415126"/>
                    <a:pt x="2919343" y="2322359"/>
                  </a:cubicBezTo>
                  <a:cubicBezTo>
                    <a:pt x="2931240" y="2323653"/>
                    <a:pt x="2943194" y="2324281"/>
                    <a:pt x="2955157" y="2324262"/>
                  </a:cubicBezTo>
                  <a:cubicBezTo>
                    <a:pt x="2962996" y="2403850"/>
                    <a:pt x="3002620" y="2476919"/>
                    <a:pt x="3065076" y="2526942"/>
                  </a:cubicBezTo>
                  <a:cubicBezTo>
                    <a:pt x="3070219" y="2531034"/>
                    <a:pt x="3075553" y="2535126"/>
                    <a:pt x="3081078" y="2538837"/>
                  </a:cubicBezTo>
                  <a:cubicBezTo>
                    <a:pt x="3091241" y="2545897"/>
                    <a:pt x="3101871" y="2552254"/>
                    <a:pt x="3112891" y="2557868"/>
                  </a:cubicBezTo>
                  <a:cubicBezTo>
                    <a:pt x="3118701" y="2560913"/>
                    <a:pt x="3124607" y="2563768"/>
                    <a:pt x="3130608" y="2566337"/>
                  </a:cubicBezTo>
                  <a:cubicBezTo>
                    <a:pt x="3141399" y="2571208"/>
                    <a:pt x="3152506" y="2575338"/>
                    <a:pt x="3163850" y="2578707"/>
                  </a:cubicBezTo>
                  <a:cubicBezTo>
                    <a:pt x="3175404" y="2582247"/>
                    <a:pt x="3187177" y="2585044"/>
                    <a:pt x="3199092" y="2587080"/>
                  </a:cubicBezTo>
                  <a:cubicBezTo>
                    <a:pt x="3203569" y="2587937"/>
                    <a:pt x="3208046" y="2588603"/>
                    <a:pt x="3212618" y="2589174"/>
                  </a:cubicBezTo>
                  <a:lnTo>
                    <a:pt x="3220714" y="2590030"/>
                  </a:lnTo>
                  <a:cubicBezTo>
                    <a:pt x="3232935" y="2591239"/>
                    <a:pt x="3245213" y="2591686"/>
                    <a:pt x="3257481" y="2591362"/>
                  </a:cubicBezTo>
                  <a:cubicBezTo>
                    <a:pt x="3269273" y="2591058"/>
                    <a:pt x="3281046" y="2590068"/>
                    <a:pt x="3292723" y="2588413"/>
                  </a:cubicBezTo>
                  <a:cubicBezTo>
                    <a:pt x="3299200" y="2587461"/>
                    <a:pt x="3305772" y="2586319"/>
                    <a:pt x="3311773" y="2584797"/>
                  </a:cubicBezTo>
                  <a:cubicBezTo>
                    <a:pt x="3323918" y="2582465"/>
                    <a:pt x="3335890" y="2579287"/>
                    <a:pt x="3347587" y="2575281"/>
                  </a:cubicBezTo>
                  <a:cubicBezTo>
                    <a:pt x="3353874" y="2573093"/>
                    <a:pt x="3360160" y="2570619"/>
                    <a:pt x="3366637" y="2567954"/>
                  </a:cubicBezTo>
                  <a:cubicBezTo>
                    <a:pt x="3441818" y="2535725"/>
                    <a:pt x="3500387" y="2473979"/>
                    <a:pt x="3528562" y="2397246"/>
                  </a:cubicBezTo>
                  <a:cubicBezTo>
                    <a:pt x="3540106" y="2400272"/>
                    <a:pt x="3551803" y="2402651"/>
                    <a:pt x="3563614" y="2404383"/>
                  </a:cubicBezTo>
                  <a:cubicBezTo>
                    <a:pt x="3532344" y="2493809"/>
                    <a:pt x="3464354" y="2565642"/>
                    <a:pt x="3376734" y="2601830"/>
                  </a:cubicBezTo>
                  <a:cubicBezTo>
                    <a:pt x="3414624" y="2696214"/>
                    <a:pt x="3521933" y="2742031"/>
                    <a:pt x="3616411" y="2704178"/>
                  </a:cubicBezTo>
                  <a:cubicBezTo>
                    <a:pt x="3668342" y="2683368"/>
                    <a:pt x="3708004" y="2640110"/>
                    <a:pt x="3724206" y="2586605"/>
                  </a:cubicBezTo>
                  <a:cubicBezTo>
                    <a:pt x="3729825" y="2590506"/>
                    <a:pt x="3735445" y="2594217"/>
                    <a:pt x="3741351" y="2597643"/>
                  </a:cubicBezTo>
                  <a:cubicBezTo>
                    <a:pt x="3704870" y="2704255"/>
                    <a:pt x="3588770" y="2761139"/>
                    <a:pt x="3482052" y="2724694"/>
                  </a:cubicBezTo>
                  <a:cubicBezTo>
                    <a:pt x="3426178" y="2705606"/>
                    <a:pt x="3381315" y="2663300"/>
                    <a:pt x="3359017" y="2608681"/>
                  </a:cubicBezTo>
                  <a:cubicBezTo>
                    <a:pt x="3353778" y="2610584"/>
                    <a:pt x="3348444" y="2612392"/>
                    <a:pt x="3343015" y="2613914"/>
                  </a:cubicBezTo>
                  <a:cubicBezTo>
                    <a:pt x="3337586" y="2615437"/>
                    <a:pt x="3329871" y="2617435"/>
                    <a:pt x="3323203" y="2618957"/>
                  </a:cubicBezTo>
                  <a:cubicBezTo>
                    <a:pt x="3371390" y="2743068"/>
                    <a:pt x="3511160" y="2804653"/>
                    <a:pt x="3635395" y="2756504"/>
                  </a:cubicBezTo>
                  <a:cubicBezTo>
                    <a:pt x="3699984" y="2731479"/>
                    <a:pt x="3750685" y="2679924"/>
                    <a:pt x="3774593" y="2614961"/>
                  </a:cubicBezTo>
                  <a:cubicBezTo>
                    <a:pt x="3780498" y="2617530"/>
                    <a:pt x="3786594" y="2620004"/>
                    <a:pt x="3792690" y="2622383"/>
                  </a:cubicBezTo>
                  <a:cubicBezTo>
                    <a:pt x="3742589" y="2757285"/>
                    <a:pt x="3592504" y="2826072"/>
                    <a:pt x="3457468" y="2776021"/>
                  </a:cubicBezTo>
                  <a:cubicBezTo>
                    <a:pt x="3386249" y="2749625"/>
                    <a:pt x="3330099" y="2693521"/>
                    <a:pt x="3303677" y="2622383"/>
                  </a:cubicBezTo>
                  <a:cubicBezTo>
                    <a:pt x="3298152" y="2623240"/>
                    <a:pt x="3292628" y="2624001"/>
                    <a:pt x="3287008" y="2624572"/>
                  </a:cubicBezTo>
                  <a:cubicBezTo>
                    <a:pt x="3281389" y="2625142"/>
                    <a:pt x="3274149" y="2625809"/>
                    <a:pt x="3267958" y="2626094"/>
                  </a:cubicBezTo>
                  <a:cubicBezTo>
                    <a:pt x="3320279" y="2780893"/>
                    <a:pt x="3488310" y="2864011"/>
                    <a:pt x="3643262" y="2811742"/>
                  </a:cubicBezTo>
                  <a:cubicBezTo>
                    <a:pt x="3728492" y="2782986"/>
                    <a:pt x="3796015" y="2717100"/>
                    <a:pt x="3826790" y="2632660"/>
                  </a:cubicBezTo>
                  <a:cubicBezTo>
                    <a:pt x="3838334" y="2635714"/>
                    <a:pt x="3850031" y="2638131"/>
                    <a:pt x="3861842" y="2639892"/>
                  </a:cubicBezTo>
                  <a:cubicBezTo>
                    <a:pt x="3828600" y="2734952"/>
                    <a:pt x="3754086" y="2809877"/>
                    <a:pt x="3659150" y="2843714"/>
                  </a:cubicBezTo>
                  <a:close/>
                  <a:moveTo>
                    <a:pt x="3886131" y="2300758"/>
                  </a:moveTo>
                  <a:cubicBezTo>
                    <a:pt x="3886131" y="2301900"/>
                    <a:pt x="3886131" y="2303423"/>
                    <a:pt x="3886131" y="2304184"/>
                  </a:cubicBezTo>
                  <a:cubicBezTo>
                    <a:pt x="3886131" y="2304945"/>
                    <a:pt x="3885369" y="2307134"/>
                    <a:pt x="3884892" y="2308751"/>
                  </a:cubicBezTo>
                  <a:cubicBezTo>
                    <a:pt x="3883235" y="2314708"/>
                    <a:pt x="3880901" y="2320456"/>
                    <a:pt x="3877939" y="2325879"/>
                  </a:cubicBezTo>
                  <a:cubicBezTo>
                    <a:pt x="3876863" y="2327535"/>
                    <a:pt x="3875691" y="2329124"/>
                    <a:pt x="3874415" y="2330637"/>
                  </a:cubicBezTo>
                  <a:cubicBezTo>
                    <a:pt x="3855365" y="2317696"/>
                    <a:pt x="3835363" y="2305136"/>
                    <a:pt x="3815265" y="2293146"/>
                  </a:cubicBezTo>
                  <a:lnTo>
                    <a:pt x="3806883" y="2288293"/>
                  </a:lnTo>
                  <a:cubicBezTo>
                    <a:pt x="3833362" y="2288293"/>
                    <a:pt x="3860127" y="2287341"/>
                    <a:pt x="3886607" y="2285629"/>
                  </a:cubicBezTo>
                  <a:cubicBezTo>
                    <a:pt x="3886607" y="2287151"/>
                    <a:pt x="3886607" y="2289149"/>
                    <a:pt x="3886607" y="2291814"/>
                  </a:cubicBezTo>
                  <a:cubicBezTo>
                    <a:pt x="3886636" y="2294802"/>
                    <a:pt x="3886474" y="2297790"/>
                    <a:pt x="3886131" y="2300758"/>
                  </a:cubicBezTo>
                  <a:close/>
                  <a:moveTo>
                    <a:pt x="3897942" y="2167541"/>
                  </a:moveTo>
                  <a:lnTo>
                    <a:pt x="3897942" y="2167541"/>
                  </a:lnTo>
                  <a:cubicBezTo>
                    <a:pt x="3897704" y="2170767"/>
                    <a:pt x="3897132" y="2173955"/>
                    <a:pt x="3896227" y="2177057"/>
                  </a:cubicBezTo>
                  <a:cubicBezTo>
                    <a:pt x="3895446" y="2179949"/>
                    <a:pt x="3894455" y="2182775"/>
                    <a:pt x="3893274" y="2185525"/>
                  </a:cubicBezTo>
                  <a:cubicBezTo>
                    <a:pt x="3889846" y="2193138"/>
                    <a:pt x="3885273" y="2197800"/>
                    <a:pt x="3881273" y="2197800"/>
                  </a:cubicBezTo>
                  <a:lnTo>
                    <a:pt x="3881273" y="2197800"/>
                  </a:lnTo>
                  <a:lnTo>
                    <a:pt x="3879654" y="2197800"/>
                  </a:lnTo>
                  <a:lnTo>
                    <a:pt x="3878892" y="2197800"/>
                  </a:lnTo>
                  <a:cubicBezTo>
                    <a:pt x="3829276" y="2190283"/>
                    <a:pt x="3779232" y="2185954"/>
                    <a:pt x="3729064" y="2184859"/>
                  </a:cubicBezTo>
                  <a:lnTo>
                    <a:pt x="3706394" y="2184859"/>
                  </a:lnTo>
                  <a:cubicBezTo>
                    <a:pt x="3696107" y="2184859"/>
                    <a:pt x="3685820" y="2184859"/>
                    <a:pt x="3675628" y="2184859"/>
                  </a:cubicBezTo>
                  <a:cubicBezTo>
                    <a:pt x="3692516" y="2178836"/>
                    <a:pt x="3709185" y="2172489"/>
                    <a:pt x="3725634" y="2165828"/>
                  </a:cubicBezTo>
                  <a:cubicBezTo>
                    <a:pt x="3771888" y="2146683"/>
                    <a:pt x="3816789" y="2124426"/>
                    <a:pt x="3860032" y="2099220"/>
                  </a:cubicBezTo>
                  <a:lnTo>
                    <a:pt x="3860794" y="2098744"/>
                  </a:lnTo>
                  <a:lnTo>
                    <a:pt x="3862128" y="2097983"/>
                  </a:lnTo>
                  <a:cubicBezTo>
                    <a:pt x="3862852" y="2097840"/>
                    <a:pt x="3863595" y="2097840"/>
                    <a:pt x="3864318" y="2097983"/>
                  </a:cubicBezTo>
                  <a:cubicBezTo>
                    <a:pt x="3869710" y="2098791"/>
                    <a:pt x="3874644" y="2101484"/>
                    <a:pt x="3878225" y="2105595"/>
                  </a:cubicBezTo>
                  <a:lnTo>
                    <a:pt x="3878225" y="2105595"/>
                  </a:lnTo>
                  <a:cubicBezTo>
                    <a:pt x="3882606" y="2110115"/>
                    <a:pt x="3886207" y="2115320"/>
                    <a:pt x="3888893" y="2121010"/>
                  </a:cubicBezTo>
                  <a:cubicBezTo>
                    <a:pt x="3890626" y="2124540"/>
                    <a:pt x="3892150" y="2128156"/>
                    <a:pt x="3893465" y="2131858"/>
                  </a:cubicBezTo>
                  <a:cubicBezTo>
                    <a:pt x="3894808" y="2135569"/>
                    <a:pt x="3895827" y="2139394"/>
                    <a:pt x="3896513" y="2143277"/>
                  </a:cubicBezTo>
                  <a:lnTo>
                    <a:pt x="3896513" y="2143277"/>
                  </a:lnTo>
                  <a:cubicBezTo>
                    <a:pt x="3897970" y="2151346"/>
                    <a:pt x="3898456" y="2159548"/>
                    <a:pt x="3897942" y="2167731"/>
                  </a:cubicBezTo>
                  <a:close/>
                  <a:moveTo>
                    <a:pt x="3907467" y="1697760"/>
                  </a:moveTo>
                  <a:lnTo>
                    <a:pt x="3907467" y="1697760"/>
                  </a:lnTo>
                  <a:cubicBezTo>
                    <a:pt x="3907333" y="1699606"/>
                    <a:pt x="3906981" y="1701423"/>
                    <a:pt x="3906419" y="1703184"/>
                  </a:cubicBezTo>
                  <a:cubicBezTo>
                    <a:pt x="3905981" y="1704849"/>
                    <a:pt x="3905409" y="1706466"/>
                    <a:pt x="3904705" y="1708036"/>
                  </a:cubicBezTo>
                  <a:cubicBezTo>
                    <a:pt x="3902799" y="1712414"/>
                    <a:pt x="3900132" y="1715078"/>
                    <a:pt x="3897847" y="1715078"/>
                  </a:cubicBezTo>
                  <a:lnTo>
                    <a:pt x="3896513" y="1715078"/>
                  </a:lnTo>
                  <a:cubicBezTo>
                    <a:pt x="3868128" y="1710729"/>
                    <a:pt x="3839496" y="1708246"/>
                    <a:pt x="3810788" y="1707656"/>
                  </a:cubicBezTo>
                  <a:lnTo>
                    <a:pt x="3797739" y="1707656"/>
                  </a:lnTo>
                  <a:cubicBezTo>
                    <a:pt x="3791833" y="1707656"/>
                    <a:pt x="3785928" y="1707656"/>
                    <a:pt x="3780117" y="1707656"/>
                  </a:cubicBezTo>
                  <a:cubicBezTo>
                    <a:pt x="3789642" y="1704230"/>
                    <a:pt x="3799167" y="1700519"/>
                    <a:pt x="3808692" y="1696618"/>
                  </a:cubicBezTo>
                  <a:cubicBezTo>
                    <a:pt x="3835191" y="1685637"/>
                    <a:pt x="3860928" y="1672924"/>
                    <a:pt x="3885750" y="1658556"/>
                  </a:cubicBezTo>
                  <a:lnTo>
                    <a:pt x="3885750" y="1658556"/>
                  </a:lnTo>
                  <a:cubicBezTo>
                    <a:pt x="3885997" y="1658499"/>
                    <a:pt x="3886264" y="1658499"/>
                    <a:pt x="3886512" y="1658556"/>
                  </a:cubicBezTo>
                  <a:cubicBezTo>
                    <a:pt x="3886921" y="1658461"/>
                    <a:pt x="3887340" y="1658461"/>
                    <a:pt x="3887750" y="1658556"/>
                  </a:cubicBezTo>
                  <a:cubicBezTo>
                    <a:pt x="3890845" y="1659041"/>
                    <a:pt x="3893674" y="1660592"/>
                    <a:pt x="3895751" y="1662933"/>
                  </a:cubicBezTo>
                  <a:lnTo>
                    <a:pt x="3895751" y="1662933"/>
                  </a:lnTo>
                  <a:cubicBezTo>
                    <a:pt x="3898237" y="1665550"/>
                    <a:pt x="3900294" y="1668528"/>
                    <a:pt x="3901847" y="1671782"/>
                  </a:cubicBezTo>
                  <a:cubicBezTo>
                    <a:pt x="3902799" y="1673781"/>
                    <a:pt x="3903657" y="1675874"/>
                    <a:pt x="3904514" y="1678063"/>
                  </a:cubicBezTo>
                  <a:cubicBezTo>
                    <a:pt x="3905285" y="1680165"/>
                    <a:pt x="3905857" y="1682326"/>
                    <a:pt x="3906228" y="1684533"/>
                  </a:cubicBezTo>
                  <a:lnTo>
                    <a:pt x="3906228" y="1684533"/>
                  </a:lnTo>
                  <a:cubicBezTo>
                    <a:pt x="3907248" y="1688929"/>
                    <a:pt x="3907762" y="1693430"/>
                    <a:pt x="3907752" y="1697950"/>
                  </a:cubicBezTo>
                  <a:close/>
                  <a:moveTo>
                    <a:pt x="3948615" y="1432848"/>
                  </a:moveTo>
                  <a:cubicBezTo>
                    <a:pt x="3959092" y="1477095"/>
                    <a:pt x="3966236" y="1532856"/>
                    <a:pt x="3984143" y="1573106"/>
                  </a:cubicBezTo>
                  <a:cubicBezTo>
                    <a:pt x="3953949" y="1505641"/>
                    <a:pt x="3926993" y="1438367"/>
                    <a:pt x="3897656" y="1369760"/>
                  </a:cubicBezTo>
                  <a:cubicBezTo>
                    <a:pt x="3894084" y="1408478"/>
                    <a:pt x="3899932" y="1447492"/>
                    <a:pt x="3914706" y="1483470"/>
                  </a:cubicBezTo>
                  <a:cubicBezTo>
                    <a:pt x="3928155" y="1517945"/>
                    <a:pt x="3944633" y="1551154"/>
                    <a:pt x="3963950" y="1582717"/>
                  </a:cubicBezTo>
                  <a:cubicBezTo>
                    <a:pt x="3909276" y="1555122"/>
                    <a:pt x="3866605" y="1489275"/>
                    <a:pt x="3857175" y="1419050"/>
                  </a:cubicBezTo>
                  <a:cubicBezTo>
                    <a:pt x="3847269" y="1355924"/>
                    <a:pt x="3855975" y="1291285"/>
                    <a:pt x="3882225" y="1233022"/>
                  </a:cubicBezTo>
                  <a:cubicBezTo>
                    <a:pt x="3908467" y="1179145"/>
                    <a:pt x="3947757" y="1132671"/>
                    <a:pt x="3996525" y="1097806"/>
                  </a:cubicBezTo>
                  <a:cubicBezTo>
                    <a:pt x="4094347" y="1024917"/>
                    <a:pt x="4224459" y="987331"/>
                    <a:pt x="4328186" y="979243"/>
                  </a:cubicBezTo>
                  <a:cubicBezTo>
                    <a:pt x="4418674" y="972239"/>
                    <a:pt x="4509609" y="984666"/>
                    <a:pt x="4594886" y="1015687"/>
                  </a:cubicBezTo>
                  <a:cubicBezTo>
                    <a:pt x="4664514" y="1041189"/>
                    <a:pt x="4737761" y="1054701"/>
                    <a:pt x="4804436" y="1091811"/>
                  </a:cubicBezTo>
                  <a:cubicBezTo>
                    <a:pt x="4823667" y="1102602"/>
                    <a:pt x="4841907" y="1115086"/>
                    <a:pt x="4858919" y="1129112"/>
                  </a:cubicBezTo>
                  <a:cubicBezTo>
                    <a:pt x="4930919" y="1187975"/>
                    <a:pt x="4991964" y="1259066"/>
                    <a:pt x="5039227" y="1339120"/>
                  </a:cubicBezTo>
                  <a:cubicBezTo>
                    <a:pt x="5088471" y="1425330"/>
                    <a:pt x="5112951" y="1522293"/>
                    <a:pt x="5083233" y="1612310"/>
                  </a:cubicBezTo>
                  <a:cubicBezTo>
                    <a:pt x="5078689" y="1626146"/>
                    <a:pt x="5073212" y="1639658"/>
                    <a:pt x="5066850" y="1652751"/>
                  </a:cubicBezTo>
                  <a:cubicBezTo>
                    <a:pt x="5017891" y="1752379"/>
                    <a:pt x="4922737" y="1821557"/>
                    <a:pt x="4827867" y="1804048"/>
                  </a:cubicBezTo>
                  <a:cubicBezTo>
                    <a:pt x="4871521" y="1785055"/>
                    <a:pt x="4912126" y="1759725"/>
                    <a:pt x="4948359" y="1728875"/>
                  </a:cubicBezTo>
                  <a:cubicBezTo>
                    <a:pt x="4978115" y="1705553"/>
                    <a:pt x="5005347" y="1679176"/>
                    <a:pt x="5029607" y="1650182"/>
                  </a:cubicBezTo>
                  <a:cubicBezTo>
                    <a:pt x="4953407" y="1689101"/>
                    <a:pt x="4879588" y="1726306"/>
                    <a:pt x="4807484" y="1777500"/>
                  </a:cubicBezTo>
                  <a:cubicBezTo>
                    <a:pt x="4850061" y="1747526"/>
                    <a:pt x="4889399" y="1694905"/>
                    <a:pt x="4928166" y="1657414"/>
                  </a:cubicBezTo>
                  <a:cubicBezTo>
                    <a:pt x="4966932" y="1619923"/>
                    <a:pt x="5005985" y="1582336"/>
                    <a:pt x="5046657" y="1546368"/>
                  </a:cubicBezTo>
                  <a:cubicBezTo>
                    <a:pt x="4979982" y="1562830"/>
                    <a:pt x="4919498" y="1614594"/>
                    <a:pt x="4862539" y="1654369"/>
                  </a:cubicBezTo>
                  <a:cubicBezTo>
                    <a:pt x="4830249" y="1676921"/>
                    <a:pt x="4790815" y="1698521"/>
                    <a:pt x="4763478" y="1728305"/>
                  </a:cubicBezTo>
                  <a:cubicBezTo>
                    <a:pt x="4848060" y="1636451"/>
                    <a:pt x="4931566" y="1542152"/>
                    <a:pt x="5013986" y="1445408"/>
                  </a:cubicBezTo>
                  <a:cubicBezTo>
                    <a:pt x="4921212" y="1518773"/>
                    <a:pt x="4828249" y="1589283"/>
                    <a:pt x="4737761" y="1662457"/>
                  </a:cubicBezTo>
                  <a:cubicBezTo>
                    <a:pt x="4821943" y="1567454"/>
                    <a:pt x="4898057" y="1465600"/>
                    <a:pt x="4965313" y="1357960"/>
                  </a:cubicBezTo>
                  <a:cubicBezTo>
                    <a:pt x="4869920" y="1442287"/>
                    <a:pt x="4779385" y="1531942"/>
                    <a:pt x="4694136" y="1626488"/>
                  </a:cubicBezTo>
                  <a:cubicBezTo>
                    <a:pt x="4748743" y="1541296"/>
                    <a:pt x="4801416" y="1454353"/>
                    <a:pt x="4852156" y="1365668"/>
                  </a:cubicBezTo>
                  <a:cubicBezTo>
                    <a:pt x="4793577" y="1429137"/>
                    <a:pt x="4732999" y="1489370"/>
                    <a:pt x="4673467" y="1550745"/>
                  </a:cubicBezTo>
                  <a:cubicBezTo>
                    <a:pt x="4727265" y="1469606"/>
                    <a:pt x="4773680" y="1383814"/>
                    <a:pt x="4812151" y="1294397"/>
                  </a:cubicBezTo>
                  <a:cubicBezTo>
                    <a:pt x="4743514" y="1368399"/>
                    <a:pt x="4679211" y="1446303"/>
                    <a:pt x="4619556" y="1527717"/>
                  </a:cubicBezTo>
                  <a:cubicBezTo>
                    <a:pt x="4667438" y="1431163"/>
                    <a:pt x="4714110" y="1333724"/>
                    <a:pt x="4759573" y="1235400"/>
                  </a:cubicBezTo>
                  <a:cubicBezTo>
                    <a:pt x="4695203" y="1316102"/>
                    <a:pt x="4635329" y="1400285"/>
                    <a:pt x="4580217" y="1487562"/>
                  </a:cubicBezTo>
                  <a:cubicBezTo>
                    <a:pt x="4616727" y="1395766"/>
                    <a:pt x="4651655" y="1303122"/>
                    <a:pt x="4684992" y="1209613"/>
                  </a:cubicBezTo>
                  <a:cubicBezTo>
                    <a:pt x="4633176" y="1299345"/>
                    <a:pt x="4577455" y="1386317"/>
                    <a:pt x="4523639" y="1473764"/>
                  </a:cubicBezTo>
                  <a:cubicBezTo>
                    <a:pt x="4564901" y="1372215"/>
                    <a:pt x="4596782" y="1267106"/>
                    <a:pt x="4618889" y="1159752"/>
                  </a:cubicBezTo>
                  <a:cubicBezTo>
                    <a:pt x="4571264" y="1252243"/>
                    <a:pt x="4523639" y="1344639"/>
                    <a:pt x="4478681" y="1437796"/>
                  </a:cubicBezTo>
                  <a:cubicBezTo>
                    <a:pt x="4508694" y="1328396"/>
                    <a:pt x="4531440" y="1217140"/>
                    <a:pt x="4546785" y="1104752"/>
                  </a:cubicBezTo>
                  <a:cubicBezTo>
                    <a:pt x="4501827" y="1217511"/>
                    <a:pt x="4448773" y="1327035"/>
                    <a:pt x="4398957" y="1436559"/>
                  </a:cubicBezTo>
                  <a:cubicBezTo>
                    <a:pt x="4428094" y="1332154"/>
                    <a:pt x="4447734" y="1225342"/>
                    <a:pt x="4457631" y="1117408"/>
                  </a:cubicBezTo>
                  <a:cubicBezTo>
                    <a:pt x="4418769" y="1219985"/>
                    <a:pt x="4375049" y="1320850"/>
                    <a:pt x="4334853" y="1421905"/>
                  </a:cubicBezTo>
                  <a:cubicBezTo>
                    <a:pt x="4357142" y="1312571"/>
                    <a:pt x="4374763" y="1203048"/>
                    <a:pt x="4377430" y="1092858"/>
                  </a:cubicBezTo>
                  <a:cubicBezTo>
                    <a:pt x="4345522" y="1208947"/>
                    <a:pt x="4307326" y="1323895"/>
                    <a:pt x="4273513" y="1438462"/>
                  </a:cubicBezTo>
                  <a:cubicBezTo>
                    <a:pt x="4288181" y="1320660"/>
                    <a:pt x="4298087" y="1203048"/>
                    <a:pt x="4291896" y="1086387"/>
                  </a:cubicBezTo>
                  <a:cubicBezTo>
                    <a:pt x="4263321" y="1204285"/>
                    <a:pt x="4238080" y="1322753"/>
                    <a:pt x="4219601" y="1441031"/>
                  </a:cubicBezTo>
                  <a:cubicBezTo>
                    <a:pt x="4218553" y="1347303"/>
                    <a:pt x="4215791" y="1254146"/>
                    <a:pt x="4210076" y="1161084"/>
                  </a:cubicBezTo>
                  <a:cubicBezTo>
                    <a:pt x="4194836" y="1258238"/>
                    <a:pt x="4180834" y="1355486"/>
                    <a:pt x="4170357" y="1452164"/>
                  </a:cubicBezTo>
                  <a:cubicBezTo>
                    <a:pt x="4164165" y="1326845"/>
                    <a:pt x="4150335" y="1202029"/>
                    <a:pt x="4128923" y="1078394"/>
                  </a:cubicBezTo>
                  <a:cubicBezTo>
                    <a:pt x="4121493" y="1210850"/>
                    <a:pt x="4120446" y="1342288"/>
                    <a:pt x="4125780" y="1472718"/>
                  </a:cubicBezTo>
                  <a:cubicBezTo>
                    <a:pt x="4105777" y="1377562"/>
                    <a:pt x="4083298" y="1282407"/>
                    <a:pt x="4057390" y="1188299"/>
                  </a:cubicBezTo>
                  <a:cubicBezTo>
                    <a:pt x="4058724" y="1294777"/>
                    <a:pt x="4061581" y="1400875"/>
                    <a:pt x="4068344" y="1505451"/>
                  </a:cubicBezTo>
                  <a:cubicBezTo>
                    <a:pt x="4043874" y="1394072"/>
                    <a:pt x="4013794" y="1283996"/>
                    <a:pt x="3978238" y="1175643"/>
                  </a:cubicBezTo>
                  <a:cubicBezTo>
                    <a:pt x="3988334" y="1290876"/>
                    <a:pt x="4002812" y="1404682"/>
                    <a:pt x="4021672" y="1515823"/>
                  </a:cubicBezTo>
                  <a:cubicBezTo>
                    <a:pt x="4024043" y="1521370"/>
                    <a:pt x="4025015" y="1527413"/>
                    <a:pt x="4024529" y="1533427"/>
                  </a:cubicBezTo>
                  <a:lnTo>
                    <a:pt x="4021672" y="1515823"/>
                  </a:lnTo>
                  <a:cubicBezTo>
                    <a:pt x="4016242" y="1499171"/>
                    <a:pt x="4005098" y="1477761"/>
                    <a:pt x="4002050" y="1469102"/>
                  </a:cubicBezTo>
                  <a:lnTo>
                    <a:pt x="3976999" y="1399924"/>
                  </a:lnTo>
                  <a:cubicBezTo>
                    <a:pt x="3964578" y="1363375"/>
                    <a:pt x="3948224" y="1328281"/>
                    <a:pt x="3928231" y="1295253"/>
                  </a:cubicBezTo>
                  <a:cubicBezTo>
                    <a:pt x="3929803" y="1341822"/>
                    <a:pt x="3936737" y="1388058"/>
                    <a:pt x="3948900" y="1433038"/>
                  </a:cubicBezTo>
                  <a:close/>
                  <a:moveTo>
                    <a:pt x="4758240" y="2529702"/>
                  </a:moveTo>
                  <a:lnTo>
                    <a:pt x="4757478" y="2529702"/>
                  </a:lnTo>
                  <a:cubicBezTo>
                    <a:pt x="4759573" y="2528941"/>
                    <a:pt x="4757478" y="2529702"/>
                    <a:pt x="4752334" y="2532366"/>
                  </a:cubicBezTo>
                  <a:lnTo>
                    <a:pt x="4757192" y="2530368"/>
                  </a:lnTo>
                  <a:cubicBezTo>
                    <a:pt x="4668324" y="2572284"/>
                    <a:pt x="4594143" y="2639958"/>
                    <a:pt x="4544308" y="2724580"/>
                  </a:cubicBezTo>
                  <a:lnTo>
                    <a:pt x="4546785" y="2720012"/>
                  </a:lnTo>
                  <a:cubicBezTo>
                    <a:pt x="4543737" y="2725246"/>
                    <a:pt x="4542689" y="2726768"/>
                    <a:pt x="4543737" y="2724865"/>
                  </a:cubicBezTo>
                  <a:cubicBezTo>
                    <a:pt x="4543718" y="2725122"/>
                    <a:pt x="4543718" y="2725370"/>
                    <a:pt x="4543737" y="2725626"/>
                  </a:cubicBezTo>
                  <a:lnTo>
                    <a:pt x="4543070" y="2726863"/>
                  </a:lnTo>
                  <a:lnTo>
                    <a:pt x="4543927" y="2725436"/>
                  </a:lnTo>
                  <a:lnTo>
                    <a:pt x="4537546" y="2737426"/>
                  </a:lnTo>
                  <a:cubicBezTo>
                    <a:pt x="4527163" y="2759311"/>
                    <a:pt x="4517829" y="2785670"/>
                    <a:pt x="4500208" y="2799657"/>
                  </a:cubicBezTo>
                  <a:cubicBezTo>
                    <a:pt x="4489025" y="2807812"/>
                    <a:pt x="4475357" y="2811809"/>
                    <a:pt x="4461536" y="2810981"/>
                  </a:cubicBezTo>
                  <a:lnTo>
                    <a:pt x="4453059" y="2810981"/>
                  </a:lnTo>
                  <a:cubicBezTo>
                    <a:pt x="4411911" y="2809268"/>
                    <a:pt x="4366286" y="2791950"/>
                    <a:pt x="4329805" y="2774632"/>
                  </a:cubicBezTo>
                  <a:cubicBezTo>
                    <a:pt x="4304593" y="2763260"/>
                    <a:pt x="4281723" y="2747284"/>
                    <a:pt x="4262368" y="2727530"/>
                  </a:cubicBezTo>
                  <a:lnTo>
                    <a:pt x="4262368" y="2727530"/>
                  </a:lnTo>
                  <a:lnTo>
                    <a:pt x="4260654" y="2725722"/>
                  </a:lnTo>
                  <a:lnTo>
                    <a:pt x="4259320" y="2724294"/>
                  </a:lnTo>
                  <a:cubicBezTo>
                    <a:pt x="4234146" y="2697099"/>
                    <a:pt x="4223744" y="2659389"/>
                    <a:pt x="4231412" y="2623144"/>
                  </a:cubicBezTo>
                  <a:cubicBezTo>
                    <a:pt x="4231364" y="2622507"/>
                    <a:pt x="4231364" y="2621879"/>
                    <a:pt x="4231412" y="2621241"/>
                  </a:cubicBezTo>
                  <a:cubicBezTo>
                    <a:pt x="4240375" y="2575804"/>
                    <a:pt x="4272674" y="2538475"/>
                    <a:pt x="4316375" y="2523041"/>
                  </a:cubicBezTo>
                  <a:cubicBezTo>
                    <a:pt x="4337111" y="2515057"/>
                    <a:pt x="4359600" y="2512764"/>
                    <a:pt x="4381526" y="2516380"/>
                  </a:cubicBezTo>
                  <a:cubicBezTo>
                    <a:pt x="4353685" y="2449229"/>
                    <a:pt x="4385612" y="2372248"/>
                    <a:pt x="4452830" y="2344444"/>
                  </a:cubicBezTo>
                  <a:cubicBezTo>
                    <a:pt x="4488930" y="2329505"/>
                    <a:pt x="4529802" y="2331351"/>
                    <a:pt x="4564406" y="2349478"/>
                  </a:cubicBezTo>
                  <a:cubicBezTo>
                    <a:pt x="4562749" y="2327326"/>
                    <a:pt x="4567092" y="2305145"/>
                    <a:pt x="4576979" y="2285248"/>
                  </a:cubicBezTo>
                  <a:cubicBezTo>
                    <a:pt x="4596162" y="2242980"/>
                    <a:pt x="4636320" y="2214015"/>
                    <a:pt x="4682516" y="2209124"/>
                  </a:cubicBezTo>
                  <a:lnTo>
                    <a:pt x="4684421" y="2209124"/>
                  </a:lnTo>
                  <a:cubicBezTo>
                    <a:pt x="4721226" y="2204747"/>
                    <a:pt x="4757868" y="2218478"/>
                    <a:pt x="4782719" y="2245949"/>
                  </a:cubicBezTo>
                  <a:lnTo>
                    <a:pt x="4784052" y="2247376"/>
                  </a:lnTo>
                  <a:lnTo>
                    <a:pt x="4785767" y="2249279"/>
                  </a:lnTo>
                  <a:lnTo>
                    <a:pt x="4785767" y="2249279"/>
                  </a:lnTo>
                  <a:cubicBezTo>
                    <a:pt x="4803703" y="2270347"/>
                    <a:pt x="4817581" y="2294545"/>
                    <a:pt x="4826725" y="2320646"/>
                  </a:cubicBezTo>
                  <a:cubicBezTo>
                    <a:pt x="4840822" y="2358708"/>
                    <a:pt x="4853776" y="2405429"/>
                    <a:pt x="4851775" y="2446536"/>
                  </a:cubicBezTo>
                  <a:cubicBezTo>
                    <a:pt x="4851775" y="2449486"/>
                    <a:pt x="4851299" y="2452246"/>
                    <a:pt x="4851013" y="2454910"/>
                  </a:cubicBezTo>
                  <a:cubicBezTo>
                    <a:pt x="4850604" y="2468746"/>
                    <a:pt x="4845384" y="2482000"/>
                    <a:pt x="4836250" y="2492401"/>
                  </a:cubicBezTo>
                  <a:cubicBezTo>
                    <a:pt x="4820724" y="2508768"/>
                    <a:pt x="4793577" y="2515619"/>
                    <a:pt x="4770908" y="2523993"/>
                  </a:cubicBezTo>
                  <a:lnTo>
                    <a:pt x="4758335" y="2529226"/>
                  </a:lnTo>
                  <a:lnTo>
                    <a:pt x="4759859" y="2528465"/>
                  </a:lnTo>
                  <a:close/>
                  <a:moveTo>
                    <a:pt x="4188549" y="2007775"/>
                  </a:moveTo>
                  <a:cubicBezTo>
                    <a:pt x="4160441" y="2010497"/>
                    <a:pt x="4132076" y="2007585"/>
                    <a:pt x="4105110" y="1999211"/>
                  </a:cubicBezTo>
                  <a:cubicBezTo>
                    <a:pt x="4086851" y="1993902"/>
                    <a:pt x="4069325" y="1986356"/>
                    <a:pt x="4052914" y="1976755"/>
                  </a:cubicBezTo>
                  <a:cubicBezTo>
                    <a:pt x="4041426" y="1969618"/>
                    <a:pt x="4031301" y="1960502"/>
                    <a:pt x="4023005" y="1949826"/>
                  </a:cubicBezTo>
                  <a:cubicBezTo>
                    <a:pt x="4020243" y="1946667"/>
                    <a:pt x="4018490" y="1942756"/>
                    <a:pt x="4017957" y="1938598"/>
                  </a:cubicBezTo>
                  <a:lnTo>
                    <a:pt x="4017957" y="1938598"/>
                  </a:lnTo>
                  <a:cubicBezTo>
                    <a:pt x="4017671" y="1930662"/>
                    <a:pt x="4021967" y="1923258"/>
                    <a:pt x="4029006" y="1919566"/>
                  </a:cubicBezTo>
                  <a:lnTo>
                    <a:pt x="4031292" y="1918044"/>
                  </a:lnTo>
                  <a:lnTo>
                    <a:pt x="4029768" y="1917092"/>
                  </a:lnTo>
                  <a:cubicBezTo>
                    <a:pt x="4026853" y="1915608"/>
                    <a:pt x="4024157" y="1913715"/>
                    <a:pt x="4021767" y="1911478"/>
                  </a:cubicBezTo>
                  <a:cubicBezTo>
                    <a:pt x="4018042" y="1908024"/>
                    <a:pt x="4015995" y="1903133"/>
                    <a:pt x="4016147" y="1898061"/>
                  </a:cubicBezTo>
                  <a:cubicBezTo>
                    <a:pt x="4016147" y="1885691"/>
                    <a:pt x="4028720" y="1873892"/>
                    <a:pt x="4040245" y="1863806"/>
                  </a:cubicBezTo>
                  <a:lnTo>
                    <a:pt x="4042436" y="1861807"/>
                  </a:lnTo>
                  <a:cubicBezTo>
                    <a:pt x="4056533" y="1850065"/>
                    <a:pt x="4072135" y="1840236"/>
                    <a:pt x="4088823" y="1832595"/>
                  </a:cubicBezTo>
                  <a:lnTo>
                    <a:pt x="4092728" y="1830596"/>
                  </a:lnTo>
                  <a:cubicBezTo>
                    <a:pt x="4134133" y="1809110"/>
                    <a:pt x="4181529" y="1802050"/>
                    <a:pt x="4227411" y="1810519"/>
                  </a:cubicBezTo>
                  <a:cubicBezTo>
                    <a:pt x="4214915" y="1795475"/>
                    <a:pt x="4204590" y="1778756"/>
                    <a:pt x="4196741" y="1760848"/>
                  </a:cubicBezTo>
                  <a:cubicBezTo>
                    <a:pt x="4185587" y="1734946"/>
                    <a:pt x="4179605" y="1707113"/>
                    <a:pt x="4179120" y="1678919"/>
                  </a:cubicBezTo>
                  <a:cubicBezTo>
                    <a:pt x="4178558" y="1659936"/>
                    <a:pt x="4180310" y="1640952"/>
                    <a:pt x="4184358" y="1622397"/>
                  </a:cubicBezTo>
                  <a:cubicBezTo>
                    <a:pt x="4187626" y="1609294"/>
                    <a:pt x="4193178" y="1596857"/>
                    <a:pt x="4200742" y="1585667"/>
                  </a:cubicBezTo>
                  <a:cubicBezTo>
                    <a:pt x="4202999" y="1582003"/>
                    <a:pt x="4206323" y="1579111"/>
                    <a:pt x="4210267" y="1577388"/>
                  </a:cubicBezTo>
                  <a:lnTo>
                    <a:pt x="4210267" y="1577388"/>
                  </a:lnTo>
                  <a:cubicBezTo>
                    <a:pt x="4217791" y="1574524"/>
                    <a:pt x="4226307" y="1576351"/>
                    <a:pt x="4231984" y="1582051"/>
                  </a:cubicBezTo>
                  <a:lnTo>
                    <a:pt x="4234174" y="1583669"/>
                  </a:lnTo>
                  <a:cubicBezTo>
                    <a:pt x="4234174" y="1583002"/>
                    <a:pt x="4234174" y="1582432"/>
                    <a:pt x="4234174" y="1581956"/>
                  </a:cubicBezTo>
                  <a:cubicBezTo>
                    <a:pt x="4234746" y="1578682"/>
                    <a:pt x="4235708" y="1575485"/>
                    <a:pt x="4237032" y="1572440"/>
                  </a:cubicBezTo>
                  <a:cubicBezTo>
                    <a:pt x="4239223" y="1567835"/>
                    <a:pt x="4243280" y="1564371"/>
                    <a:pt x="4248176" y="1562925"/>
                  </a:cubicBezTo>
                  <a:cubicBezTo>
                    <a:pt x="4259987" y="1559404"/>
                    <a:pt x="4275036" y="1567397"/>
                    <a:pt x="4288181" y="1575200"/>
                  </a:cubicBezTo>
                  <a:lnTo>
                    <a:pt x="4290753" y="1576627"/>
                  </a:lnTo>
                  <a:cubicBezTo>
                    <a:pt x="4306278" y="1586457"/>
                    <a:pt x="4320461" y="1598265"/>
                    <a:pt x="4332949" y="1611739"/>
                  </a:cubicBezTo>
                  <a:lnTo>
                    <a:pt x="4335997" y="1614784"/>
                  </a:lnTo>
                  <a:cubicBezTo>
                    <a:pt x="4354970" y="1633511"/>
                    <a:pt x="4370220" y="1655663"/>
                    <a:pt x="4380955" y="1680061"/>
                  </a:cubicBezTo>
                  <a:cubicBezTo>
                    <a:pt x="4388879" y="1698055"/>
                    <a:pt x="4394204" y="1717086"/>
                    <a:pt x="4396766" y="1736583"/>
                  </a:cubicBezTo>
                  <a:cubicBezTo>
                    <a:pt x="4407320" y="1720064"/>
                    <a:pt x="4420150" y="1705106"/>
                    <a:pt x="4434866" y="1692146"/>
                  </a:cubicBezTo>
                  <a:cubicBezTo>
                    <a:pt x="4455993" y="1673457"/>
                    <a:pt x="4480634" y="1659165"/>
                    <a:pt x="4507351" y="1650087"/>
                  </a:cubicBezTo>
                  <a:cubicBezTo>
                    <a:pt x="4525277" y="1643635"/>
                    <a:pt x="4543927" y="1639410"/>
                    <a:pt x="4562882" y="1637526"/>
                  </a:cubicBezTo>
                  <a:cubicBezTo>
                    <a:pt x="4576369" y="1636575"/>
                    <a:pt x="4589914" y="1638031"/>
                    <a:pt x="4602887" y="1641808"/>
                  </a:cubicBezTo>
                  <a:cubicBezTo>
                    <a:pt x="4606973" y="1642731"/>
                    <a:pt x="4610688" y="1644853"/>
                    <a:pt x="4613555" y="1647898"/>
                  </a:cubicBezTo>
                  <a:cubicBezTo>
                    <a:pt x="4618717" y="1654141"/>
                    <a:pt x="4619689" y="1662847"/>
                    <a:pt x="4616032" y="1670069"/>
                  </a:cubicBezTo>
                  <a:cubicBezTo>
                    <a:pt x="4615689" y="1670935"/>
                    <a:pt x="4615403" y="1671830"/>
                    <a:pt x="4615174" y="1672734"/>
                  </a:cubicBezTo>
                  <a:lnTo>
                    <a:pt x="4616889" y="1672734"/>
                  </a:lnTo>
                  <a:cubicBezTo>
                    <a:pt x="4620051" y="1672372"/>
                    <a:pt x="4623251" y="1672372"/>
                    <a:pt x="4626414" y="1672734"/>
                  </a:cubicBezTo>
                  <a:cubicBezTo>
                    <a:pt x="4631462" y="1673410"/>
                    <a:pt x="4635986" y="1676169"/>
                    <a:pt x="4638892" y="1680346"/>
                  </a:cubicBezTo>
                  <a:cubicBezTo>
                    <a:pt x="4645845" y="1690528"/>
                    <a:pt x="4642892" y="1707275"/>
                    <a:pt x="4639558" y="1722215"/>
                  </a:cubicBezTo>
                  <a:cubicBezTo>
                    <a:pt x="4639558" y="1723261"/>
                    <a:pt x="4639082" y="1724213"/>
                    <a:pt x="4638892" y="1725069"/>
                  </a:cubicBezTo>
                  <a:cubicBezTo>
                    <a:pt x="4634386" y="1742892"/>
                    <a:pt x="4627528" y="1760048"/>
                    <a:pt x="4618508" y="1776073"/>
                  </a:cubicBezTo>
                  <a:lnTo>
                    <a:pt x="4616603" y="1779879"/>
                  </a:lnTo>
                  <a:cubicBezTo>
                    <a:pt x="4604621" y="1803677"/>
                    <a:pt x="4588276" y="1825011"/>
                    <a:pt x="4568407" y="1842776"/>
                  </a:cubicBezTo>
                  <a:cubicBezTo>
                    <a:pt x="4553690" y="1855832"/>
                    <a:pt x="4537212" y="1866755"/>
                    <a:pt x="4519448" y="1875224"/>
                  </a:cubicBezTo>
                  <a:cubicBezTo>
                    <a:pt x="4566111" y="1887119"/>
                    <a:pt x="4607250" y="1914704"/>
                    <a:pt x="4635939" y="1953347"/>
                  </a:cubicBezTo>
                  <a:cubicBezTo>
                    <a:pt x="4647464" y="1968362"/>
                    <a:pt x="4657056" y="1984767"/>
                    <a:pt x="4664514" y="2002161"/>
                  </a:cubicBezTo>
                  <a:cubicBezTo>
                    <a:pt x="4669648" y="2014655"/>
                    <a:pt x="4672486" y="2027967"/>
                    <a:pt x="4672896" y="2041460"/>
                  </a:cubicBezTo>
                  <a:cubicBezTo>
                    <a:pt x="4673343" y="2045657"/>
                    <a:pt x="4672448" y="2049891"/>
                    <a:pt x="4670324" y="2053545"/>
                  </a:cubicBezTo>
                  <a:cubicBezTo>
                    <a:pt x="4666104" y="2060520"/>
                    <a:pt x="4658103" y="2064269"/>
                    <a:pt x="4650036" y="2063061"/>
                  </a:cubicBezTo>
                  <a:lnTo>
                    <a:pt x="4648131" y="2063061"/>
                  </a:lnTo>
                  <a:cubicBezTo>
                    <a:pt x="4648131" y="2063631"/>
                    <a:pt x="4648607" y="2064203"/>
                    <a:pt x="4648798" y="2064678"/>
                  </a:cubicBezTo>
                  <a:cubicBezTo>
                    <a:pt x="4650264" y="2067704"/>
                    <a:pt x="4651350" y="2070901"/>
                    <a:pt x="4652036" y="2074194"/>
                  </a:cubicBezTo>
                  <a:cubicBezTo>
                    <a:pt x="4652474" y="2078818"/>
                    <a:pt x="4651074" y="2083433"/>
                    <a:pt x="4648131" y="2087040"/>
                  </a:cubicBezTo>
                  <a:cubicBezTo>
                    <a:pt x="4645340" y="2090446"/>
                    <a:pt x="4641740" y="2093092"/>
                    <a:pt x="4637653" y="2094747"/>
                  </a:cubicBezTo>
                  <a:cubicBezTo>
                    <a:pt x="4628290" y="2098163"/>
                    <a:pt x="4618461" y="2100152"/>
                    <a:pt x="4608507" y="2100647"/>
                  </a:cubicBezTo>
                  <a:lnTo>
                    <a:pt x="4605554" y="2100647"/>
                  </a:lnTo>
                  <a:cubicBezTo>
                    <a:pt x="4587219" y="2101846"/>
                    <a:pt x="4568807" y="2100628"/>
                    <a:pt x="4550785" y="2097031"/>
                  </a:cubicBezTo>
                  <a:lnTo>
                    <a:pt x="4546499" y="2096365"/>
                  </a:lnTo>
                  <a:cubicBezTo>
                    <a:pt x="4500360" y="2089447"/>
                    <a:pt x="4457859" y="2067343"/>
                    <a:pt x="4425722" y="2033563"/>
                  </a:cubicBezTo>
                  <a:cubicBezTo>
                    <a:pt x="4426951" y="2053060"/>
                    <a:pt x="4425446" y="2072624"/>
                    <a:pt x="4421245" y="2091702"/>
                  </a:cubicBezTo>
                  <a:cubicBezTo>
                    <a:pt x="4415149" y="2119231"/>
                    <a:pt x="4403624" y="2145275"/>
                    <a:pt x="4387336" y="2168302"/>
                  </a:cubicBezTo>
                  <a:cubicBezTo>
                    <a:pt x="4376678" y="2184070"/>
                    <a:pt x="4364067" y="2198419"/>
                    <a:pt x="4349808" y="2211027"/>
                  </a:cubicBezTo>
                  <a:cubicBezTo>
                    <a:pt x="4339464" y="2219724"/>
                    <a:pt x="4327662" y="2226528"/>
                    <a:pt x="4314946" y="2231105"/>
                  </a:cubicBezTo>
                  <a:cubicBezTo>
                    <a:pt x="4311089" y="2232798"/>
                    <a:pt x="4306793" y="2233265"/>
                    <a:pt x="4302659" y="2232437"/>
                  </a:cubicBezTo>
                  <a:cubicBezTo>
                    <a:pt x="4294810" y="2230401"/>
                    <a:pt x="4288934" y="2223892"/>
                    <a:pt x="4287705" y="2215880"/>
                  </a:cubicBezTo>
                  <a:cubicBezTo>
                    <a:pt x="4287705" y="2215119"/>
                    <a:pt x="4287133" y="2214072"/>
                    <a:pt x="4286848" y="2213311"/>
                  </a:cubicBezTo>
                  <a:lnTo>
                    <a:pt x="4285514" y="2214453"/>
                  </a:lnTo>
                  <a:cubicBezTo>
                    <a:pt x="4283190" y="2216765"/>
                    <a:pt x="4280561" y="2218744"/>
                    <a:pt x="4277703" y="2220352"/>
                  </a:cubicBezTo>
                  <a:cubicBezTo>
                    <a:pt x="4273236" y="2222807"/>
                    <a:pt x="4267921" y="2223226"/>
                    <a:pt x="4263130" y="2221494"/>
                  </a:cubicBezTo>
                  <a:cubicBezTo>
                    <a:pt x="4251510" y="2217402"/>
                    <a:pt x="4244080" y="2202463"/>
                    <a:pt x="4237984" y="2187999"/>
                  </a:cubicBezTo>
                  <a:cubicBezTo>
                    <a:pt x="4237556" y="2187134"/>
                    <a:pt x="4237175" y="2186239"/>
                    <a:pt x="4236841" y="2185335"/>
                  </a:cubicBezTo>
                  <a:cubicBezTo>
                    <a:pt x="4230002" y="2168283"/>
                    <a:pt x="4225449" y="2150394"/>
                    <a:pt x="4223316" y="2132143"/>
                  </a:cubicBezTo>
                  <a:lnTo>
                    <a:pt x="4222649" y="2127957"/>
                  </a:lnTo>
                  <a:cubicBezTo>
                    <a:pt x="4214981" y="2081977"/>
                    <a:pt x="4222897" y="2034761"/>
                    <a:pt x="4245128" y="1993788"/>
                  </a:cubicBezTo>
                  <a:cubicBezTo>
                    <a:pt x="4226993" y="2001124"/>
                    <a:pt x="4207914" y="2005891"/>
                    <a:pt x="4188454" y="2007966"/>
                  </a:cubicBezTo>
                  <a:close/>
                  <a:moveTo>
                    <a:pt x="3951377" y="3135650"/>
                  </a:moveTo>
                  <a:cubicBezTo>
                    <a:pt x="3956587" y="3127553"/>
                    <a:pt x="3961016" y="3118979"/>
                    <a:pt x="3964617" y="3110054"/>
                  </a:cubicBezTo>
                  <a:cubicBezTo>
                    <a:pt x="3969465" y="3086845"/>
                    <a:pt x="3984076" y="3066844"/>
                    <a:pt x="4004717" y="3055149"/>
                  </a:cubicBezTo>
                  <a:cubicBezTo>
                    <a:pt x="4031958" y="3039544"/>
                    <a:pt x="4075392" y="3051057"/>
                    <a:pt x="4093681" y="3056196"/>
                  </a:cubicBezTo>
                  <a:cubicBezTo>
                    <a:pt x="4084022" y="3048431"/>
                    <a:pt x="4075116" y="3039762"/>
                    <a:pt x="4067106" y="3030314"/>
                  </a:cubicBezTo>
                  <a:lnTo>
                    <a:pt x="4065486" y="3028315"/>
                  </a:lnTo>
                  <a:cubicBezTo>
                    <a:pt x="4051866" y="3012329"/>
                    <a:pt x="4020052" y="2974933"/>
                    <a:pt x="4054723" y="2931447"/>
                  </a:cubicBezTo>
                  <a:cubicBezTo>
                    <a:pt x="4063543" y="2920019"/>
                    <a:pt x="4070935" y="2907554"/>
                    <a:pt x="4076726" y="2894337"/>
                  </a:cubicBezTo>
                  <a:cubicBezTo>
                    <a:pt x="4079660" y="2887657"/>
                    <a:pt x="4086965" y="2884050"/>
                    <a:pt x="4094061" y="2885773"/>
                  </a:cubicBezTo>
                  <a:cubicBezTo>
                    <a:pt x="4103424" y="2888209"/>
                    <a:pt x="4112987" y="2889769"/>
                    <a:pt x="4122636" y="2890435"/>
                  </a:cubicBezTo>
                  <a:cubicBezTo>
                    <a:pt x="4146230" y="2887866"/>
                    <a:pt x="4169795" y="2895564"/>
                    <a:pt x="4187311" y="2911560"/>
                  </a:cubicBezTo>
                  <a:cubicBezTo>
                    <a:pt x="4209409" y="2931542"/>
                    <a:pt x="4212743" y="2972744"/>
                    <a:pt x="4213696" y="2993203"/>
                  </a:cubicBezTo>
                  <a:cubicBezTo>
                    <a:pt x="4217886" y="2982527"/>
                    <a:pt x="4223011" y="2972240"/>
                    <a:pt x="4229031" y="2962468"/>
                  </a:cubicBezTo>
                  <a:lnTo>
                    <a:pt x="4230364" y="2960374"/>
                  </a:lnTo>
                  <a:cubicBezTo>
                    <a:pt x="4241318" y="2942485"/>
                    <a:pt x="4267131" y="2900712"/>
                    <a:pt x="4319233" y="2920219"/>
                  </a:cubicBezTo>
                  <a:cubicBezTo>
                    <a:pt x="4332891" y="2925091"/>
                    <a:pt x="4347093" y="2928288"/>
                    <a:pt x="4361524" y="2929734"/>
                  </a:cubicBezTo>
                  <a:cubicBezTo>
                    <a:pt x="4368639" y="2930572"/>
                    <a:pt x="4374182" y="2936300"/>
                    <a:pt x="4374763" y="2943437"/>
                  </a:cubicBezTo>
                  <a:cubicBezTo>
                    <a:pt x="4375297" y="2953066"/>
                    <a:pt x="4376735" y="2962620"/>
                    <a:pt x="4379050" y="2971983"/>
                  </a:cubicBezTo>
                  <a:cubicBezTo>
                    <a:pt x="4388832" y="2993612"/>
                    <a:pt x="4388832" y="3018391"/>
                    <a:pt x="4379050" y="3040019"/>
                  </a:cubicBezTo>
                  <a:cubicBezTo>
                    <a:pt x="4366476" y="3068566"/>
                    <a:pt x="4325900" y="3084266"/>
                    <a:pt x="4307517" y="3091023"/>
                  </a:cubicBezTo>
                  <a:cubicBezTo>
                    <a:pt x="4319471" y="3091660"/>
                    <a:pt x="4331339" y="3093449"/>
                    <a:pt x="4342950" y="3096351"/>
                  </a:cubicBezTo>
                  <a:lnTo>
                    <a:pt x="4345331" y="3096922"/>
                  </a:lnTo>
                  <a:cubicBezTo>
                    <a:pt x="4365715" y="3101870"/>
                    <a:pt x="4413530" y="3113479"/>
                    <a:pt x="4411053" y="3168955"/>
                  </a:cubicBezTo>
                  <a:cubicBezTo>
                    <a:pt x="4410615" y="3183428"/>
                    <a:pt x="4411958" y="3197911"/>
                    <a:pt x="4415054" y="3212060"/>
                  </a:cubicBezTo>
                  <a:cubicBezTo>
                    <a:pt x="4416626" y="3219130"/>
                    <a:pt x="4412892" y="3226314"/>
                    <a:pt x="4406196" y="3229093"/>
                  </a:cubicBezTo>
                  <a:cubicBezTo>
                    <a:pt x="4397223" y="3232594"/>
                    <a:pt x="4388584" y="3236886"/>
                    <a:pt x="4380383" y="3241939"/>
                  </a:cubicBezTo>
                  <a:cubicBezTo>
                    <a:pt x="4362810" y="3257896"/>
                    <a:pt x="4339216" y="3265528"/>
                    <a:pt x="4315613" y="3262873"/>
                  </a:cubicBezTo>
                  <a:cubicBezTo>
                    <a:pt x="4303078" y="3260922"/>
                    <a:pt x="4291286" y="3255708"/>
                    <a:pt x="4281418" y="3247743"/>
                  </a:cubicBezTo>
                  <a:cubicBezTo>
                    <a:pt x="4267655" y="3236886"/>
                    <a:pt x="4255329" y="3224316"/>
                    <a:pt x="4244747" y="3210347"/>
                  </a:cubicBezTo>
                  <a:cubicBezTo>
                    <a:pt x="4247919" y="3222118"/>
                    <a:pt x="4249957" y="3234165"/>
                    <a:pt x="4250843" y="3246316"/>
                  </a:cubicBezTo>
                  <a:lnTo>
                    <a:pt x="4250843" y="3248790"/>
                  </a:lnTo>
                  <a:cubicBezTo>
                    <a:pt x="4252462" y="3269629"/>
                    <a:pt x="4256177" y="3318634"/>
                    <a:pt x="4202551" y="3333478"/>
                  </a:cubicBezTo>
                  <a:cubicBezTo>
                    <a:pt x="4188645" y="3337484"/>
                    <a:pt x="4175291" y="3343241"/>
                    <a:pt x="4162832" y="3350606"/>
                  </a:cubicBezTo>
                  <a:cubicBezTo>
                    <a:pt x="4157612" y="3353613"/>
                    <a:pt x="4151097" y="3353242"/>
                    <a:pt x="4146258" y="3349654"/>
                  </a:cubicBezTo>
                  <a:cubicBezTo>
                    <a:pt x="4145363" y="3348969"/>
                    <a:pt x="4144534" y="3348208"/>
                    <a:pt x="4143782" y="3347371"/>
                  </a:cubicBezTo>
                  <a:cubicBezTo>
                    <a:pt x="4137696" y="3339939"/>
                    <a:pt x="4130942" y="3333098"/>
                    <a:pt x="4123589" y="3326912"/>
                  </a:cubicBezTo>
                  <a:cubicBezTo>
                    <a:pt x="4102996" y="3315113"/>
                    <a:pt x="4088461" y="3295054"/>
                    <a:pt x="4083679" y="3271818"/>
                  </a:cubicBezTo>
                  <a:cubicBezTo>
                    <a:pt x="4077583" y="3243271"/>
                    <a:pt x="4099014" y="3207588"/>
                    <a:pt x="4110254" y="3190460"/>
                  </a:cubicBezTo>
                  <a:cubicBezTo>
                    <a:pt x="4100815" y="3196398"/>
                    <a:pt x="4090870" y="3201488"/>
                    <a:pt x="4080536" y="3205685"/>
                  </a:cubicBezTo>
                  <a:lnTo>
                    <a:pt x="4078250" y="3206636"/>
                  </a:lnTo>
                  <a:cubicBezTo>
                    <a:pt x="4062248" y="3213202"/>
                    <a:pt x="4028625" y="3227094"/>
                    <a:pt x="4000145" y="3205875"/>
                  </a:cubicBezTo>
                  <a:cubicBezTo>
                    <a:pt x="3993258" y="3200603"/>
                    <a:pt x="3987362" y="3194161"/>
                    <a:pt x="3982714" y="3186844"/>
                  </a:cubicBezTo>
                  <a:cubicBezTo>
                    <a:pt x="3974542" y="3174911"/>
                    <a:pt x="3964940" y="3164016"/>
                    <a:pt x="3954139" y="3154396"/>
                  </a:cubicBezTo>
                  <a:cubicBezTo>
                    <a:pt x="3948862" y="3149600"/>
                    <a:pt x="3947710" y="3141759"/>
                    <a:pt x="3951377" y="3135650"/>
                  </a:cubicBezTo>
                  <a:close/>
                  <a:moveTo>
                    <a:pt x="4464298" y="4473723"/>
                  </a:moveTo>
                  <a:cubicBezTo>
                    <a:pt x="4459269" y="4466929"/>
                    <a:pt x="4456288" y="4458841"/>
                    <a:pt x="4455726" y="4450410"/>
                  </a:cubicBezTo>
                  <a:cubicBezTo>
                    <a:pt x="4455107" y="4441998"/>
                    <a:pt x="4456897" y="4433587"/>
                    <a:pt x="4460869" y="4426146"/>
                  </a:cubicBezTo>
                  <a:cubicBezTo>
                    <a:pt x="4464794" y="4418543"/>
                    <a:pt x="4471690" y="4412900"/>
                    <a:pt x="4479919" y="4410540"/>
                  </a:cubicBezTo>
                  <a:cubicBezTo>
                    <a:pt x="4479252" y="4419104"/>
                    <a:pt x="4479062" y="4425480"/>
                    <a:pt x="4479157" y="4431570"/>
                  </a:cubicBezTo>
                  <a:cubicBezTo>
                    <a:pt x="4479252" y="4437659"/>
                    <a:pt x="4479157" y="4443083"/>
                    <a:pt x="4479919" y="4448697"/>
                  </a:cubicBezTo>
                  <a:cubicBezTo>
                    <a:pt x="4480681" y="4454312"/>
                    <a:pt x="4480872" y="4459735"/>
                    <a:pt x="4481729" y="4465730"/>
                  </a:cubicBezTo>
                  <a:cubicBezTo>
                    <a:pt x="4482615" y="4472667"/>
                    <a:pt x="4483853" y="4479566"/>
                    <a:pt x="4485444" y="4486379"/>
                  </a:cubicBezTo>
                  <a:cubicBezTo>
                    <a:pt x="4476957" y="4485237"/>
                    <a:pt x="4469309" y="4480660"/>
                    <a:pt x="4464298" y="4473723"/>
                  </a:cubicBezTo>
                  <a:close/>
                  <a:moveTo>
                    <a:pt x="4547737" y="4497512"/>
                  </a:moveTo>
                  <a:cubicBezTo>
                    <a:pt x="4537870" y="4478138"/>
                    <a:pt x="4537031" y="4455415"/>
                    <a:pt x="4545451" y="4435376"/>
                  </a:cubicBezTo>
                  <a:cubicBezTo>
                    <a:pt x="4549528" y="4425413"/>
                    <a:pt x="4556491" y="4416896"/>
                    <a:pt x="4565454" y="4410921"/>
                  </a:cubicBezTo>
                  <a:cubicBezTo>
                    <a:pt x="4564882" y="4421768"/>
                    <a:pt x="4564216" y="4430903"/>
                    <a:pt x="4563930" y="4439467"/>
                  </a:cubicBezTo>
                  <a:cubicBezTo>
                    <a:pt x="4563644" y="4448031"/>
                    <a:pt x="4563930" y="4456881"/>
                    <a:pt x="4563930" y="4465445"/>
                  </a:cubicBezTo>
                  <a:cubicBezTo>
                    <a:pt x="4563930" y="4474009"/>
                    <a:pt x="4564882" y="4482477"/>
                    <a:pt x="4565835" y="4491232"/>
                  </a:cubicBezTo>
                  <a:cubicBezTo>
                    <a:pt x="4566787" y="4499986"/>
                    <a:pt x="4568216" y="4509216"/>
                    <a:pt x="4569550" y="4519778"/>
                  </a:cubicBezTo>
                  <a:cubicBezTo>
                    <a:pt x="4560196" y="4514726"/>
                    <a:pt x="4552595" y="4506961"/>
                    <a:pt x="4547737" y="4497512"/>
                  </a:cubicBezTo>
                  <a:close/>
                  <a:moveTo>
                    <a:pt x="4582313" y="3858069"/>
                  </a:moveTo>
                  <a:cubicBezTo>
                    <a:pt x="4591467" y="3874331"/>
                    <a:pt x="4592000" y="3894057"/>
                    <a:pt x="4583742" y="3910785"/>
                  </a:cubicBezTo>
                  <a:lnTo>
                    <a:pt x="4583742" y="3910785"/>
                  </a:lnTo>
                  <a:cubicBezTo>
                    <a:pt x="4571874" y="3933260"/>
                    <a:pt x="4547871" y="3946639"/>
                    <a:pt x="4522496" y="3944946"/>
                  </a:cubicBezTo>
                  <a:cubicBezTo>
                    <a:pt x="4483425" y="3942491"/>
                    <a:pt x="4445096" y="3933080"/>
                    <a:pt x="4409339" y="3917160"/>
                  </a:cubicBezTo>
                  <a:cubicBezTo>
                    <a:pt x="4399814" y="3913068"/>
                    <a:pt x="4390289" y="3908311"/>
                    <a:pt x="4380764" y="3903172"/>
                  </a:cubicBezTo>
                  <a:cubicBezTo>
                    <a:pt x="4410110" y="3923735"/>
                    <a:pt x="4435390" y="3949551"/>
                    <a:pt x="4455345" y="3979296"/>
                  </a:cubicBezTo>
                  <a:cubicBezTo>
                    <a:pt x="4467203" y="3996177"/>
                    <a:pt x="4476509" y="4014704"/>
                    <a:pt x="4482967" y="4034296"/>
                  </a:cubicBezTo>
                  <a:cubicBezTo>
                    <a:pt x="4488111" y="4050949"/>
                    <a:pt x="4496207" y="4071502"/>
                    <a:pt x="4472966" y="4097670"/>
                  </a:cubicBezTo>
                  <a:cubicBezTo>
                    <a:pt x="4460364" y="4111477"/>
                    <a:pt x="4441600" y="4117966"/>
                    <a:pt x="4423150" y="4114893"/>
                  </a:cubicBezTo>
                  <a:cubicBezTo>
                    <a:pt x="4422903" y="4148578"/>
                    <a:pt x="4395356" y="4175678"/>
                    <a:pt x="4361638" y="4175430"/>
                  </a:cubicBezTo>
                  <a:cubicBezTo>
                    <a:pt x="4343435" y="4175297"/>
                    <a:pt x="4326252" y="4167057"/>
                    <a:pt x="4314756" y="4152955"/>
                  </a:cubicBezTo>
                  <a:cubicBezTo>
                    <a:pt x="4302145" y="4166724"/>
                    <a:pt x="4283504" y="4173328"/>
                    <a:pt x="4265035" y="4170558"/>
                  </a:cubicBezTo>
                  <a:lnTo>
                    <a:pt x="4264559" y="4170558"/>
                  </a:lnTo>
                  <a:cubicBezTo>
                    <a:pt x="4239508" y="4166248"/>
                    <a:pt x="4219344" y="4147607"/>
                    <a:pt x="4213124" y="4122981"/>
                  </a:cubicBezTo>
                  <a:cubicBezTo>
                    <a:pt x="4203390" y="4085100"/>
                    <a:pt x="4200484" y="4045791"/>
                    <a:pt x="4204551" y="4006892"/>
                  </a:cubicBezTo>
                  <a:cubicBezTo>
                    <a:pt x="4205790" y="3993237"/>
                    <a:pt x="4207857" y="3979668"/>
                    <a:pt x="4210743" y="3966260"/>
                  </a:cubicBezTo>
                  <a:cubicBezTo>
                    <a:pt x="4210743" y="3966260"/>
                    <a:pt x="4210743" y="3966260"/>
                    <a:pt x="4210743" y="3966260"/>
                  </a:cubicBezTo>
                  <a:cubicBezTo>
                    <a:pt x="4210743" y="3966260"/>
                    <a:pt x="4210743" y="3965785"/>
                    <a:pt x="4210743" y="3965594"/>
                  </a:cubicBezTo>
                  <a:cubicBezTo>
                    <a:pt x="4200570" y="4004627"/>
                    <a:pt x="4182558" y="4041176"/>
                    <a:pt x="4157784" y="4073024"/>
                  </a:cubicBezTo>
                  <a:cubicBezTo>
                    <a:pt x="4145411" y="4089544"/>
                    <a:pt x="4130638" y="4104140"/>
                    <a:pt x="4113969" y="4116320"/>
                  </a:cubicBezTo>
                  <a:cubicBezTo>
                    <a:pt x="4099681" y="4126311"/>
                    <a:pt x="4082631" y="4140299"/>
                    <a:pt x="4050532" y="4126407"/>
                  </a:cubicBezTo>
                  <a:cubicBezTo>
                    <a:pt x="4033511" y="4118642"/>
                    <a:pt x="4021548" y="4102827"/>
                    <a:pt x="4018719" y="4084348"/>
                  </a:cubicBezTo>
                  <a:cubicBezTo>
                    <a:pt x="3986553" y="4094463"/>
                    <a:pt x="3952272" y="4076612"/>
                    <a:pt x="3942157" y="4044478"/>
                  </a:cubicBezTo>
                  <a:cubicBezTo>
                    <a:pt x="3936699" y="4027169"/>
                    <a:pt x="3939242" y="4008338"/>
                    <a:pt x="3949091" y="3993094"/>
                  </a:cubicBezTo>
                  <a:cubicBezTo>
                    <a:pt x="3932079" y="3985348"/>
                    <a:pt x="3920040" y="3969657"/>
                    <a:pt x="3916992" y="3951226"/>
                  </a:cubicBezTo>
                  <a:cubicBezTo>
                    <a:pt x="3916992" y="3951226"/>
                    <a:pt x="3916992" y="3951226"/>
                    <a:pt x="3916992" y="3951226"/>
                  </a:cubicBezTo>
                  <a:cubicBezTo>
                    <a:pt x="3913334" y="3926086"/>
                    <a:pt x="3924878" y="3901155"/>
                    <a:pt x="3946424" y="3887662"/>
                  </a:cubicBezTo>
                  <a:cubicBezTo>
                    <a:pt x="3979457" y="3866680"/>
                    <a:pt x="4015966" y="3851760"/>
                    <a:pt x="4054247" y="3843605"/>
                  </a:cubicBezTo>
                  <a:cubicBezTo>
                    <a:pt x="4070725" y="3839923"/>
                    <a:pt x="4087432" y="3837344"/>
                    <a:pt x="4104253" y="3835898"/>
                  </a:cubicBezTo>
                  <a:cubicBezTo>
                    <a:pt x="4061762" y="3839352"/>
                    <a:pt x="4019023" y="3833671"/>
                    <a:pt x="3978904" y="3819246"/>
                  </a:cubicBezTo>
                  <a:cubicBezTo>
                    <a:pt x="3959359" y="3812508"/>
                    <a:pt x="3940928" y="3802888"/>
                    <a:pt x="3924231" y="3790699"/>
                  </a:cubicBezTo>
                  <a:cubicBezTo>
                    <a:pt x="3910324" y="3780232"/>
                    <a:pt x="3891655" y="3768337"/>
                    <a:pt x="3894989" y="3733606"/>
                  </a:cubicBezTo>
                  <a:cubicBezTo>
                    <a:pt x="3897094" y="3715032"/>
                    <a:pt x="3908457" y="3698779"/>
                    <a:pt x="3925183" y="3690405"/>
                  </a:cubicBezTo>
                  <a:cubicBezTo>
                    <a:pt x="3905571" y="3663067"/>
                    <a:pt x="3911848" y="3625024"/>
                    <a:pt x="3939213" y="3605432"/>
                  </a:cubicBezTo>
                  <a:cubicBezTo>
                    <a:pt x="3954054" y="3594803"/>
                    <a:pt x="3972884" y="3591377"/>
                    <a:pt x="3990525" y="3596106"/>
                  </a:cubicBezTo>
                  <a:cubicBezTo>
                    <a:pt x="3992611" y="3577532"/>
                    <a:pt x="4003831" y="3561232"/>
                    <a:pt x="4020433" y="3552620"/>
                  </a:cubicBezTo>
                  <a:lnTo>
                    <a:pt x="4020433" y="3552620"/>
                  </a:lnTo>
                  <a:cubicBezTo>
                    <a:pt x="4043245" y="3541402"/>
                    <a:pt x="4070525" y="3544647"/>
                    <a:pt x="4090061" y="3560899"/>
                  </a:cubicBezTo>
                  <a:cubicBezTo>
                    <a:pt x="4120227" y="3585830"/>
                    <a:pt x="4145706" y="3615918"/>
                    <a:pt x="4165308" y="3649774"/>
                  </a:cubicBezTo>
                  <a:cubicBezTo>
                    <a:pt x="4175071" y="3666274"/>
                    <a:pt x="4183568" y="3683478"/>
                    <a:pt x="4190740" y="3701253"/>
                  </a:cubicBezTo>
                  <a:lnTo>
                    <a:pt x="4192359" y="3700492"/>
                  </a:lnTo>
                  <a:cubicBezTo>
                    <a:pt x="4174500" y="3659718"/>
                    <a:pt x="4165937" y="3615480"/>
                    <a:pt x="4167309" y="3570986"/>
                  </a:cubicBezTo>
                  <a:cubicBezTo>
                    <a:pt x="4167613" y="3550365"/>
                    <a:pt x="4170985" y="3529907"/>
                    <a:pt x="4177310" y="3510277"/>
                  </a:cubicBezTo>
                  <a:cubicBezTo>
                    <a:pt x="4182930" y="3493815"/>
                    <a:pt x="4188549" y="3472214"/>
                    <a:pt x="4222649" y="3464887"/>
                  </a:cubicBezTo>
                  <a:cubicBezTo>
                    <a:pt x="4241013" y="3461195"/>
                    <a:pt x="4260006" y="3466943"/>
                    <a:pt x="4273227" y="3480207"/>
                  </a:cubicBezTo>
                  <a:cubicBezTo>
                    <a:pt x="4293220" y="3453145"/>
                    <a:pt x="4331386" y="3447408"/>
                    <a:pt x="4358476" y="3467381"/>
                  </a:cubicBezTo>
                  <a:cubicBezTo>
                    <a:pt x="4373125" y="3478181"/>
                    <a:pt x="4382174" y="3494966"/>
                    <a:pt x="4383145" y="3513131"/>
                  </a:cubicBezTo>
                  <a:cubicBezTo>
                    <a:pt x="4401462" y="3509544"/>
                    <a:pt x="4420378" y="3515120"/>
                    <a:pt x="4433818" y="3528071"/>
                  </a:cubicBezTo>
                  <a:cubicBezTo>
                    <a:pt x="4433818" y="3528071"/>
                    <a:pt x="4433818" y="3528071"/>
                    <a:pt x="4433818" y="3528071"/>
                  </a:cubicBezTo>
                  <a:cubicBezTo>
                    <a:pt x="4451506" y="3546331"/>
                    <a:pt x="4456840" y="3573250"/>
                    <a:pt x="4447439" y="3596868"/>
                  </a:cubicBezTo>
                  <a:cubicBezTo>
                    <a:pt x="4433037" y="3633255"/>
                    <a:pt x="4412225" y="3666769"/>
                    <a:pt x="4386003" y="3695829"/>
                  </a:cubicBezTo>
                  <a:cubicBezTo>
                    <a:pt x="4376564" y="3706639"/>
                    <a:pt x="4366448" y="3716840"/>
                    <a:pt x="4355713" y="3726374"/>
                  </a:cubicBezTo>
                  <a:cubicBezTo>
                    <a:pt x="4386603" y="3701234"/>
                    <a:pt x="4422226" y="3682564"/>
                    <a:pt x="4460488" y="3671470"/>
                  </a:cubicBezTo>
                  <a:cubicBezTo>
                    <a:pt x="4480195" y="3665303"/>
                    <a:pt x="4500703" y="3662097"/>
                    <a:pt x="4521353" y="3661954"/>
                  </a:cubicBezTo>
                  <a:cubicBezTo>
                    <a:pt x="4538784" y="3661954"/>
                    <a:pt x="4560882" y="3660907"/>
                    <a:pt x="4578503" y="3691071"/>
                  </a:cubicBezTo>
                  <a:cubicBezTo>
                    <a:pt x="4587790" y="3707324"/>
                    <a:pt x="4588190" y="3727183"/>
                    <a:pt x="4579551" y="3743787"/>
                  </a:cubicBezTo>
                  <a:cubicBezTo>
                    <a:pt x="4611517" y="3754521"/>
                    <a:pt x="4628709" y="3789110"/>
                    <a:pt x="4617965" y="3821044"/>
                  </a:cubicBezTo>
                  <a:cubicBezTo>
                    <a:pt x="4612193" y="3838191"/>
                    <a:pt x="4599096" y="3851893"/>
                    <a:pt x="4582218" y="3858449"/>
                  </a:cubicBezTo>
                  <a:close/>
                  <a:moveTo>
                    <a:pt x="4639463" y="4511405"/>
                  </a:moveTo>
                  <a:cubicBezTo>
                    <a:pt x="4630586" y="4499596"/>
                    <a:pt x="4624794" y="4485760"/>
                    <a:pt x="4622604" y="4471154"/>
                  </a:cubicBezTo>
                  <a:cubicBezTo>
                    <a:pt x="4620432" y="4456538"/>
                    <a:pt x="4621870" y="4441608"/>
                    <a:pt x="4626795" y="4427668"/>
                  </a:cubicBezTo>
                  <a:cubicBezTo>
                    <a:pt x="4631452" y="4413966"/>
                    <a:pt x="4640158" y="4401995"/>
                    <a:pt x="4651750" y="4393317"/>
                  </a:cubicBezTo>
                  <a:cubicBezTo>
                    <a:pt x="4648598" y="4405811"/>
                    <a:pt x="4646464" y="4418543"/>
                    <a:pt x="4645368" y="4431379"/>
                  </a:cubicBezTo>
                  <a:cubicBezTo>
                    <a:pt x="4644407" y="4443312"/>
                    <a:pt x="4644787" y="4455311"/>
                    <a:pt x="4646511" y="4467158"/>
                  </a:cubicBezTo>
                  <a:cubicBezTo>
                    <a:pt x="4648426" y="4478947"/>
                    <a:pt x="4651617" y="4490499"/>
                    <a:pt x="4656036" y="4501604"/>
                  </a:cubicBezTo>
                  <a:cubicBezTo>
                    <a:pt x="4660980" y="4513660"/>
                    <a:pt x="4666809" y="4525326"/>
                    <a:pt x="4673467" y="4536526"/>
                  </a:cubicBezTo>
                  <a:cubicBezTo>
                    <a:pt x="4659827" y="4531777"/>
                    <a:pt x="4647940" y="4523023"/>
                    <a:pt x="4639368" y="4511405"/>
                  </a:cubicBezTo>
                  <a:close/>
                  <a:moveTo>
                    <a:pt x="4695375" y="4026113"/>
                  </a:moveTo>
                  <a:cubicBezTo>
                    <a:pt x="4763383" y="4026113"/>
                    <a:pt x="4763288" y="4131450"/>
                    <a:pt x="4695375" y="4131450"/>
                  </a:cubicBezTo>
                  <a:cubicBezTo>
                    <a:pt x="4627461" y="4131450"/>
                    <a:pt x="4627461" y="4026113"/>
                    <a:pt x="4695756" y="4026113"/>
                  </a:cubicBezTo>
                  <a:close/>
                  <a:moveTo>
                    <a:pt x="4725188" y="4511405"/>
                  </a:moveTo>
                  <a:cubicBezTo>
                    <a:pt x="4708186" y="4482202"/>
                    <a:pt x="4705243" y="4446909"/>
                    <a:pt x="4717187" y="4415298"/>
                  </a:cubicBezTo>
                  <a:cubicBezTo>
                    <a:pt x="4722778" y="4399921"/>
                    <a:pt x="4732379" y="4386323"/>
                    <a:pt x="4745000" y="4375904"/>
                  </a:cubicBezTo>
                  <a:cubicBezTo>
                    <a:pt x="4740761" y="4390367"/>
                    <a:pt x="4737580" y="4405126"/>
                    <a:pt x="4735475" y="4420056"/>
                  </a:cubicBezTo>
                  <a:cubicBezTo>
                    <a:pt x="4733560" y="4434025"/>
                    <a:pt x="4733208" y="4448165"/>
                    <a:pt x="4734427" y="4462209"/>
                  </a:cubicBezTo>
                  <a:cubicBezTo>
                    <a:pt x="4735637" y="4476254"/>
                    <a:pt x="4738351" y="4490128"/>
                    <a:pt x="4742524" y="4503602"/>
                  </a:cubicBezTo>
                  <a:cubicBezTo>
                    <a:pt x="4747048" y="4517980"/>
                    <a:pt x="4752620" y="4532006"/>
                    <a:pt x="4759192" y="4545565"/>
                  </a:cubicBezTo>
                  <a:cubicBezTo>
                    <a:pt x="4744981" y="4537506"/>
                    <a:pt x="4733199" y="4525773"/>
                    <a:pt x="4725093" y="4511595"/>
                  </a:cubicBezTo>
                  <a:close/>
                  <a:moveTo>
                    <a:pt x="4890256" y="4532529"/>
                  </a:moveTo>
                  <a:cubicBezTo>
                    <a:pt x="4876778" y="4530759"/>
                    <a:pt x="4864663" y="4523451"/>
                    <a:pt x="4856824" y="4512356"/>
                  </a:cubicBezTo>
                  <a:cubicBezTo>
                    <a:pt x="4840507" y="4490318"/>
                    <a:pt x="4838393" y="4460849"/>
                    <a:pt x="4851394" y="4436708"/>
                  </a:cubicBezTo>
                  <a:cubicBezTo>
                    <a:pt x="4856157" y="4427754"/>
                    <a:pt x="4863396" y="4420351"/>
                    <a:pt x="4872254" y="4415393"/>
                  </a:cubicBezTo>
                  <a:cubicBezTo>
                    <a:pt x="4875445" y="4413642"/>
                    <a:pt x="4878836" y="4412272"/>
                    <a:pt x="4882351" y="4411302"/>
                  </a:cubicBezTo>
                  <a:cubicBezTo>
                    <a:pt x="4881398" y="4424909"/>
                    <a:pt x="4881113" y="4435090"/>
                    <a:pt x="4881207" y="4444701"/>
                  </a:cubicBezTo>
                  <a:cubicBezTo>
                    <a:pt x="4881303" y="4454312"/>
                    <a:pt x="4881874" y="4463161"/>
                    <a:pt x="4882541" y="4472011"/>
                  </a:cubicBezTo>
                  <a:cubicBezTo>
                    <a:pt x="4883208" y="4480860"/>
                    <a:pt x="4883970" y="4489614"/>
                    <a:pt x="4885304" y="4499035"/>
                  </a:cubicBezTo>
                  <a:cubicBezTo>
                    <a:pt x="4886637" y="4508455"/>
                    <a:pt x="4888256" y="4518637"/>
                    <a:pt x="4891209" y="4531958"/>
                  </a:cubicBezTo>
                  <a:lnTo>
                    <a:pt x="4890161" y="4531958"/>
                  </a:lnTo>
                  <a:cubicBezTo>
                    <a:pt x="4890161" y="4531958"/>
                    <a:pt x="4890256" y="4531863"/>
                    <a:pt x="4890256" y="4532529"/>
                  </a:cubicBezTo>
                  <a:close/>
                  <a:moveTo>
                    <a:pt x="5024368" y="4586673"/>
                  </a:moveTo>
                  <a:cubicBezTo>
                    <a:pt x="5009347" y="4578356"/>
                    <a:pt x="4997241" y="4565634"/>
                    <a:pt x="4989697" y="4550228"/>
                  </a:cubicBezTo>
                  <a:cubicBezTo>
                    <a:pt x="4973952" y="4519417"/>
                    <a:pt x="4972628" y="4483239"/>
                    <a:pt x="4986078" y="4451362"/>
                  </a:cubicBezTo>
                  <a:cubicBezTo>
                    <a:pt x="4992498" y="4435471"/>
                    <a:pt x="5003594" y="4421902"/>
                    <a:pt x="5017891" y="4412443"/>
                  </a:cubicBezTo>
                  <a:lnTo>
                    <a:pt x="5017891" y="4412443"/>
                  </a:lnTo>
                  <a:lnTo>
                    <a:pt x="5018844" y="4411777"/>
                  </a:lnTo>
                  <a:cubicBezTo>
                    <a:pt x="5017891" y="4428905"/>
                    <a:pt x="5016748" y="4443464"/>
                    <a:pt x="5016367" y="4457737"/>
                  </a:cubicBezTo>
                  <a:cubicBezTo>
                    <a:pt x="5015986" y="4472011"/>
                    <a:pt x="5016367" y="4485427"/>
                    <a:pt x="5016367" y="4499035"/>
                  </a:cubicBezTo>
                  <a:cubicBezTo>
                    <a:pt x="5016367" y="4512642"/>
                    <a:pt x="5017891" y="4526154"/>
                    <a:pt x="5019415" y="4540237"/>
                  </a:cubicBezTo>
                  <a:cubicBezTo>
                    <a:pt x="5020939" y="4554320"/>
                    <a:pt x="5023130" y="4568783"/>
                    <a:pt x="5025321" y="4585911"/>
                  </a:cubicBezTo>
                  <a:lnTo>
                    <a:pt x="5024178" y="4585245"/>
                  </a:lnTo>
                  <a:cubicBezTo>
                    <a:pt x="5024178" y="4585245"/>
                    <a:pt x="5024273" y="4585721"/>
                    <a:pt x="5024368" y="4586197"/>
                  </a:cubicBezTo>
                  <a:close/>
                  <a:moveTo>
                    <a:pt x="5087424" y="4158474"/>
                  </a:moveTo>
                  <a:cubicBezTo>
                    <a:pt x="5083633" y="4170149"/>
                    <a:pt x="5076870" y="4180636"/>
                    <a:pt x="5067802" y="4188924"/>
                  </a:cubicBezTo>
                  <a:cubicBezTo>
                    <a:pt x="5030664" y="4225758"/>
                    <a:pt x="4970733" y="4225758"/>
                    <a:pt x="4933595" y="4188924"/>
                  </a:cubicBezTo>
                  <a:cubicBezTo>
                    <a:pt x="4915983" y="4171196"/>
                    <a:pt x="4906001" y="4147293"/>
                    <a:pt x="4905782" y="4122315"/>
                  </a:cubicBezTo>
                  <a:cubicBezTo>
                    <a:pt x="4905249" y="4109631"/>
                    <a:pt x="4908068" y="4097023"/>
                    <a:pt x="4913973" y="4085775"/>
                  </a:cubicBezTo>
                  <a:cubicBezTo>
                    <a:pt x="4917764" y="4074071"/>
                    <a:pt x="4924527" y="4063547"/>
                    <a:pt x="4933595" y="4055230"/>
                  </a:cubicBezTo>
                  <a:cubicBezTo>
                    <a:pt x="4970733" y="4018396"/>
                    <a:pt x="5030664" y="4018396"/>
                    <a:pt x="5067802" y="4055230"/>
                  </a:cubicBezTo>
                  <a:cubicBezTo>
                    <a:pt x="5085366" y="4072986"/>
                    <a:pt x="5095310" y="4096880"/>
                    <a:pt x="5095520" y="4121839"/>
                  </a:cubicBezTo>
                  <a:cubicBezTo>
                    <a:pt x="5096139" y="4134523"/>
                    <a:pt x="5093339" y="4147141"/>
                    <a:pt x="5087424" y="4158379"/>
                  </a:cubicBezTo>
                  <a:close/>
                  <a:moveTo>
                    <a:pt x="5189532" y="4612650"/>
                  </a:moveTo>
                  <a:cubicBezTo>
                    <a:pt x="5167853" y="4604885"/>
                    <a:pt x="5149032" y="4590755"/>
                    <a:pt x="5135525" y="4572114"/>
                  </a:cubicBezTo>
                  <a:cubicBezTo>
                    <a:pt x="5106950" y="4533861"/>
                    <a:pt x="5099406" y="4483867"/>
                    <a:pt x="5115427" y="4438896"/>
                  </a:cubicBezTo>
                  <a:cubicBezTo>
                    <a:pt x="5122762" y="4417106"/>
                    <a:pt x="5136544" y="4398065"/>
                    <a:pt x="5154956" y="4384277"/>
                  </a:cubicBezTo>
                  <a:lnTo>
                    <a:pt x="5154956" y="4384277"/>
                  </a:lnTo>
                  <a:lnTo>
                    <a:pt x="5155909" y="4383516"/>
                  </a:lnTo>
                  <a:cubicBezTo>
                    <a:pt x="5150975" y="4403651"/>
                    <a:pt x="5147603" y="4424138"/>
                    <a:pt x="5145812" y="4444796"/>
                  </a:cubicBezTo>
                  <a:cubicBezTo>
                    <a:pt x="5142555" y="4482763"/>
                    <a:pt x="5148260" y="4520958"/>
                    <a:pt x="5162481" y="4556318"/>
                  </a:cubicBezTo>
                  <a:cubicBezTo>
                    <a:pt x="5170234" y="4575577"/>
                    <a:pt x="5179502" y="4594190"/>
                    <a:pt x="5190198" y="4611984"/>
                  </a:cubicBezTo>
                  <a:lnTo>
                    <a:pt x="5188579" y="4611318"/>
                  </a:lnTo>
                  <a:cubicBezTo>
                    <a:pt x="5188961" y="4611679"/>
                    <a:pt x="5189275" y="4612098"/>
                    <a:pt x="5189532" y="4612555"/>
                  </a:cubicBezTo>
                  <a:close/>
                  <a:moveTo>
                    <a:pt x="5326216" y="4626733"/>
                  </a:moveTo>
                  <a:cubicBezTo>
                    <a:pt x="5303584" y="4613782"/>
                    <a:pt x="5284858" y="4594979"/>
                    <a:pt x="5272018" y="4572304"/>
                  </a:cubicBezTo>
                  <a:cubicBezTo>
                    <a:pt x="5244996" y="4525802"/>
                    <a:pt x="5240310" y="4469632"/>
                    <a:pt x="5259255" y="4419295"/>
                  </a:cubicBezTo>
                  <a:cubicBezTo>
                    <a:pt x="5268094" y="4394792"/>
                    <a:pt x="5283401" y="4373125"/>
                    <a:pt x="5303546" y="4356587"/>
                  </a:cubicBezTo>
                  <a:lnTo>
                    <a:pt x="5303546" y="4357063"/>
                  </a:lnTo>
                  <a:lnTo>
                    <a:pt x="5304594" y="4356016"/>
                  </a:lnTo>
                  <a:cubicBezTo>
                    <a:pt x="5297850" y="4379053"/>
                    <a:pt x="5292821" y="4402557"/>
                    <a:pt x="5289545" y="4426336"/>
                  </a:cubicBezTo>
                  <a:cubicBezTo>
                    <a:pt x="5286553" y="4448574"/>
                    <a:pt x="5285982" y="4471059"/>
                    <a:pt x="5287830" y="4493421"/>
                  </a:cubicBezTo>
                  <a:cubicBezTo>
                    <a:pt x="5289792" y="4515791"/>
                    <a:pt x="5294097" y="4537896"/>
                    <a:pt x="5300689" y="4559363"/>
                  </a:cubicBezTo>
                  <a:cubicBezTo>
                    <a:pt x="5307946" y="4582172"/>
                    <a:pt x="5316824" y="4604428"/>
                    <a:pt x="5327263" y="4625972"/>
                  </a:cubicBezTo>
                  <a:lnTo>
                    <a:pt x="5325644" y="4624925"/>
                  </a:lnTo>
                  <a:cubicBezTo>
                    <a:pt x="5325882" y="4625477"/>
                    <a:pt x="5326073" y="4626057"/>
                    <a:pt x="5326216" y="4626638"/>
                  </a:cubicBezTo>
                  <a:close/>
                  <a:moveTo>
                    <a:pt x="5267732" y="4014409"/>
                  </a:moveTo>
                  <a:cubicBezTo>
                    <a:pt x="5231689" y="3981647"/>
                    <a:pt x="5191808" y="3953367"/>
                    <a:pt x="5148955" y="3930197"/>
                  </a:cubicBezTo>
                  <a:cubicBezTo>
                    <a:pt x="5133287" y="3922165"/>
                    <a:pt x="5118447" y="3912602"/>
                    <a:pt x="5104664" y="3901650"/>
                  </a:cubicBezTo>
                  <a:cubicBezTo>
                    <a:pt x="5104112" y="3901250"/>
                    <a:pt x="5103606" y="3900813"/>
                    <a:pt x="5103140" y="3900318"/>
                  </a:cubicBezTo>
                  <a:cubicBezTo>
                    <a:pt x="5085605" y="3903781"/>
                    <a:pt x="5067774" y="3905504"/>
                    <a:pt x="5049895" y="3905456"/>
                  </a:cubicBezTo>
                  <a:cubicBezTo>
                    <a:pt x="5022863" y="3905256"/>
                    <a:pt x="4995936" y="3902059"/>
                    <a:pt x="4969600" y="3895941"/>
                  </a:cubicBezTo>
                  <a:cubicBezTo>
                    <a:pt x="4937405" y="3893124"/>
                    <a:pt x="4905020" y="3893124"/>
                    <a:pt x="4872826" y="3895941"/>
                  </a:cubicBezTo>
                  <a:cubicBezTo>
                    <a:pt x="4847965" y="3897777"/>
                    <a:pt x="4825362" y="3881534"/>
                    <a:pt x="4819200" y="3857403"/>
                  </a:cubicBezTo>
                  <a:cubicBezTo>
                    <a:pt x="4807160" y="3810120"/>
                    <a:pt x="4789377" y="3764484"/>
                    <a:pt x="4766241" y="3721521"/>
                  </a:cubicBezTo>
                  <a:cubicBezTo>
                    <a:pt x="4743485" y="3683545"/>
                    <a:pt x="4732608" y="3639640"/>
                    <a:pt x="4734999" y="3595440"/>
                  </a:cubicBezTo>
                  <a:cubicBezTo>
                    <a:pt x="4717349" y="3586819"/>
                    <a:pt x="4700756" y="3576191"/>
                    <a:pt x="4685564" y="3563754"/>
                  </a:cubicBezTo>
                  <a:cubicBezTo>
                    <a:pt x="4664523" y="3546826"/>
                    <a:pt x="4645359" y="3527680"/>
                    <a:pt x="4628414" y="3506661"/>
                  </a:cubicBezTo>
                  <a:cubicBezTo>
                    <a:pt x="4605078" y="3484309"/>
                    <a:pt x="4579770" y="3464117"/>
                    <a:pt x="4552785" y="3446332"/>
                  </a:cubicBezTo>
                  <a:cubicBezTo>
                    <a:pt x="4532173" y="3432287"/>
                    <a:pt x="4524630" y="3405492"/>
                    <a:pt x="4534878" y="3382769"/>
                  </a:cubicBezTo>
                  <a:cubicBezTo>
                    <a:pt x="4555081" y="3338407"/>
                    <a:pt x="4569702" y="3291705"/>
                    <a:pt x="4578408" y="3243747"/>
                  </a:cubicBezTo>
                  <a:cubicBezTo>
                    <a:pt x="4581399" y="3225296"/>
                    <a:pt x="4586418" y="3207236"/>
                    <a:pt x="4593362" y="3189889"/>
                  </a:cubicBezTo>
                  <a:cubicBezTo>
                    <a:pt x="4577360" y="3154710"/>
                    <a:pt x="4567692" y="3116991"/>
                    <a:pt x="4564787" y="3078462"/>
                  </a:cubicBezTo>
                  <a:cubicBezTo>
                    <a:pt x="4557500" y="3046928"/>
                    <a:pt x="4547433" y="3016107"/>
                    <a:pt x="4534688" y="2986352"/>
                  </a:cubicBezTo>
                  <a:cubicBezTo>
                    <a:pt x="4525182" y="2963296"/>
                    <a:pt x="4533717" y="2936757"/>
                    <a:pt x="4554881" y="2923549"/>
                  </a:cubicBezTo>
                  <a:cubicBezTo>
                    <a:pt x="4596105" y="2897496"/>
                    <a:pt x="4633977" y="2866504"/>
                    <a:pt x="4667657" y="2831249"/>
                  </a:cubicBezTo>
                  <a:cubicBezTo>
                    <a:pt x="4694937" y="2800152"/>
                    <a:pt x="4730217" y="2777125"/>
                    <a:pt x="4769670" y="2764640"/>
                  </a:cubicBezTo>
                  <a:cubicBezTo>
                    <a:pt x="4772527" y="2714684"/>
                    <a:pt x="4790053" y="2666535"/>
                    <a:pt x="4823581" y="2615341"/>
                  </a:cubicBezTo>
                  <a:cubicBezTo>
                    <a:pt x="4837602" y="2586215"/>
                    <a:pt x="4849013" y="2555898"/>
                    <a:pt x="4857681" y="2524754"/>
                  </a:cubicBezTo>
                  <a:cubicBezTo>
                    <a:pt x="4864729" y="2500851"/>
                    <a:pt x="4887942" y="2485445"/>
                    <a:pt x="4912736" y="2488214"/>
                  </a:cubicBezTo>
                  <a:cubicBezTo>
                    <a:pt x="4961265" y="2493571"/>
                    <a:pt x="5010262" y="2493029"/>
                    <a:pt x="5058658" y="2486596"/>
                  </a:cubicBezTo>
                  <a:cubicBezTo>
                    <a:pt x="5084976" y="2482400"/>
                    <a:pt x="5111789" y="2482400"/>
                    <a:pt x="5138097" y="2486596"/>
                  </a:cubicBezTo>
                  <a:cubicBezTo>
                    <a:pt x="5162366" y="2467946"/>
                    <a:pt x="5188941" y="2452503"/>
                    <a:pt x="5217154" y="2440637"/>
                  </a:cubicBezTo>
                  <a:cubicBezTo>
                    <a:pt x="5244882" y="2423937"/>
                    <a:pt x="5271075" y="2404830"/>
                    <a:pt x="5295450" y="2383543"/>
                  </a:cubicBezTo>
                  <a:cubicBezTo>
                    <a:pt x="5314595" y="2367605"/>
                    <a:pt x="5342408" y="2367605"/>
                    <a:pt x="5361554" y="2383543"/>
                  </a:cubicBezTo>
                  <a:cubicBezTo>
                    <a:pt x="5399015" y="2414773"/>
                    <a:pt x="5440182" y="2441274"/>
                    <a:pt x="5484140" y="2462427"/>
                  </a:cubicBezTo>
                  <a:cubicBezTo>
                    <a:pt x="5515173" y="2476006"/>
                    <a:pt x="5542909" y="2496093"/>
                    <a:pt x="5565484" y="2521328"/>
                  </a:cubicBezTo>
                  <a:cubicBezTo>
                    <a:pt x="5616157" y="2506484"/>
                    <a:pt x="5669592" y="2507721"/>
                    <a:pt x="5731790" y="2524468"/>
                  </a:cubicBezTo>
                  <a:cubicBezTo>
                    <a:pt x="5763851" y="2528874"/>
                    <a:pt x="5796236" y="2530339"/>
                    <a:pt x="5828564" y="2528845"/>
                  </a:cubicBezTo>
                  <a:cubicBezTo>
                    <a:pt x="5853482" y="2528160"/>
                    <a:pt x="5875303" y="2545450"/>
                    <a:pt x="5880285" y="2569857"/>
                  </a:cubicBezTo>
                  <a:cubicBezTo>
                    <a:pt x="5890067" y="2617616"/>
                    <a:pt x="5905707" y="2663994"/>
                    <a:pt x="5926862" y="2707928"/>
                  </a:cubicBezTo>
                  <a:cubicBezTo>
                    <a:pt x="5941893" y="2736722"/>
                    <a:pt x="5950808" y="2768304"/>
                    <a:pt x="5953056" y="2800704"/>
                  </a:cubicBezTo>
                  <a:cubicBezTo>
                    <a:pt x="5978935" y="2818184"/>
                    <a:pt x="6002357" y="2839052"/>
                    <a:pt x="6022684" y="2862745"/>
                  </a:cubicBezTo>
                  <a:cubicBezTo>
                    <a:pt x="6047011" y="2884136"/>
                    <a:pt x="6073252" y="2903243"/>
                    <a:pt x="6101074" y="2919838"/>
                  </a:cubicBezTo>
                  <a:cubicBezTo>
                    <a:pt x="6122296" y="2932998"/>
                    <a:pt x="6131069" y="2959423"/>
                    <a:pt x="6121934" y="2982641"/>
                  </a:cubicBezTo>
                  <a:cubicBezTo>
                    <a:pt x="6103827" y="3027859"/>
                    <a:pt x="6091321" y="3075122"/>
                    <a:pt x="6084691" y="3123375"/>
                  </a:cubicBezTo>
                  <a:cubicBezTo>
                    <a:pt x="6081491" y="3154377"/>
                    <a:pt x="6072299" y="3184456"/>
                    <a:pt x="6057640" y="3211965"/>
                  </a:cubicBezTo>
                  <a:cubicBezTo>
                    <a:pt x="6081643" y="3252501"/>
                    <a:pt x="6094216" y="3299603"/>
                    <a:pt x="6097169" y="3357172"/>
                  </a:cubicBezTo>
                  <a:cubicBezTo>
                    <a:pt x="6102894" y="3388906"/>
                    <a:pt x="6111504" y="3420060"/>
                    <a:pt x="6122887" y="3450234"/>
                  </a:cubicBezTo>
                  <a:cubicBezTo>
                    <a:pt x="6131250" y="3473708"/>
                    <a:pt x="6121582" y="3499800"/>
                    <a:pt x="6099931" y="3512179"/>
                  </a:cubicBezTo>
                  <a:cubicBezTo>
                    <a:pt x="6057488" y="3536235"/>
                    <a:pt x="6018178" y="3565410"/>
                    <a:pt x="5982869" y="3599056"/>
                  </a:cubicBezTo>
                  <a:cubicBezTo>
                    <a:pt x="5962619" y="3619572"/>
                    <a:pt x="5938883" y="3636328"/>
                    <a:pt x="5912765" y="3648537"/>
                  </a:cubicBezTo>
                  <a:cubicBezTo>
                    <a:pt x="5905507" y="3689168"/>
                    <a:pt x="5890648" y="3728068"/>
                    <a:pt x="5868950" y="3763199"/>
                  </a:cubicBezTo>
                  <a:cubicBezTo>
                    <a:pt x="5856177" y="3792964"/>
                    <a:pt x="5846128" y="3823822"/>
                    <a:pt x="5838946" y="3855404"/>
                  </a:cubicBezTo>
                  <a:cubicBezTo>
                    <a:pt x="5833003" y="3879631"/>
                    <a:pt x="5810524" y="3896112"/>
                    <a:pt x="5785606" y="3894513"/>
                  </a:cubicBezTo>
                  <a:cubicBezTo>
                    <a:pt x="5736962" y="3891231"/>
                    <a:pt x="5688099" y="3894047"/>
                    <a:pt x="5640160" y="3902887"/>
                  </a:cubicBezTo>
                  <a:cubicBezTo>
                    <a:pt x="5622967" y="3906255"/>
                    <a:pt x="5605489" y="3908006"/>
                    <a:pt x="5587962" y="3908121"/>
                  </a:cubicBezTo>
                  <a:cubicBezTo>
                    <a:pt x="5566322" y="3908387"/>
                    <a:pt x="5544767" y="3905171"/>
                    <a:pt x="5524145" y="3898605"/>
                  </a:cubicBezTo>
                  <a:cubicBezTo>
                    <a:pt x="5492369" y="3927722"/>
                    <a:pt x="5455012" y="3950093"/>
                    <a:pt x="5414322" y="3964357"/>
                  </a:cubicBezTo>
                  <a:cubicBezTo>
                    <a:pt x="5385823" y="3979734"/>
                    <a:pt x="5358762" y="3997633"/>
                    <a:pt x="5333455" y="4017834"/>
                  </a:cubicBezTo>
                  <a:cubicBezTo>
                    <a:pt x="5313528" y="4032536"/>
                    <a:pt x="5285973" y="4031061"/>
                    <a:pt x="5267732" y="4014314"/>
                  </a:cubicBezTo>
                  <a:close/>
                  <a:moveTo>
                    <a:pt x="5825992" y="4582676"/>
                  </a:moveTo>
                  <a:cubicBezTo>
                    <a:pt x="5782959" y="4591678"/>
                    <a:pt x="5738457" y="4576329"/>
                    <a:pt x="5710168" y="4542711"/>
                  </a:cubicBezTo>
                  <a:cubicBezTo>
                    <a:pt x="5697757" y="4584826"/>
                    <a:pt x="5663172" y="4616704"/>
                    <a:pt x="5620157" y="4625686"/>
                  </a:cubicBezTo>
                  <a:cubicBezTo>
                    <a:pt x="5617586" y="4626257"/>
                    <a:pt x="5615109" y="4626638"/>
                    <a:pt x="5612537" y="4627018"/>
                  </a:cubicBezTo>
                  <a:cubicBezTo>
                    <a:pt x="5550320" y="4635858"/>
                    <a:pt x="5491932" y="4594865"/>
                    <a:pt x="5479187" y="4533386"/>
                  </a:cubicBezTo>
                  <a:cubicBezTo>
                    <a:pt x="5472729" y="4503298"/>
                    <a:pt x="5478301" y="4471877"/>
                    <a:pt x="5494713" y="4445843"/>
                  </a:cubicBezTo>
                  <a:cubicBezTo>
                    <a:pt x="5428800" y="4445681"/>
                    <a:pt x="5375498" y="4392166"/>
                    <a:pt x="5375660" y="4326318"/>
                  </a:cubicBezTo>
                  <a:cubicBezTo>
                    <a:pt x="5375822" y="4260471"/>
                    <a:pt x="5429390" y="4207222"/>
                    <a:pt x="5495304" y="4207384"/>
                  </a:cubicBezTo>
                  <a:cubicBezTo>
                    <a:pt x="5503323" y="4207403"/>
                    <a:pt x="5511334" y="4208231"/>
                    <a:pt x="5519192" y="4209858"/>
                  </a:cubicBezTo>
                  <a:cubicBezTo>
                    <a:pt x="5518430" y="4207193"/>
                    <a:pt x="5517763" y="4204529"/>
                    <a:pt x="5517192" y="4201865"/>
                  </a:cubicBezTo>
                  <a:cubicBezTo>
                    <a:pt x="5504019" y="4137340"/>
                    <a:pt x="5545700" y="4074376"/>
                    <a:pt x="5610289" y="4061216"/>
                  </a:cubicBezTo>
                  <a:cubicBezTo>
                    <a:pt x="5641036" y="4054955"/>
                    <a:pt x="5673021" y="4061044"/>
                    <a:pt x="5699310" y="4078163"/>
                  </a:cubicBezTo>
                  <a:cubicBezTo>
                    <a:pt x="5725866" y="4095386"/>
                    <a:pt x="5744392" y="4122534"/>
                    <a:pt x="5750745" y="4153526"/>
                  </a:cubicBezTo>
                  <a:cubicBezTo>
                    <a:pt x="5751316" y="4156190"/>
                    <a:pt x="5751792" y="4158855"/>
                    <a:pt x="5752173" y="4161614"/>
                  </a:cubicBezTo>
                  <a:cubicBezTo>
                    <a:pt x="5765537" y="4152355"/>
                    <a:pt x="5780634" y="4145885"/>
                    <a:pt x="5796560" y="4142583"/>
                  </a:cubicBezTo>
                  <a:cubicBezTo>
                    <a:pt x="5861121" y="4129318"/>
                    <a:pt x="5924224" y="4170854"/>
                    <a:pt x="5937502" y="4235350"/>
                  </a:cubicBezTo>
                  <a:cubicBezTo>
                    <a:pt x="5948789" y="4290207"/>
                    <a:pt x="5920347" y="4345511"/>
                    <a:pt x="5869141" y="4368291"/>
                  </a:cubicBezTo>
                  <a:cubicBezTo>
                    <a:pt x="5923519" y="4405506"/>
                    <a:pt x="5937397" y="4479718"/>
                    <a:pt x="5900144" y="4534042"/>
                  </a:cubicBezTo>
                  <a:cubicBezTo>
                    <a:pt x="5882771" y="4559373"/>
                    <a:pt x="5856272" y="4577033"/>
                    <a:pt x="5826183" y="4583342"/>
                  </a:cubicBezTo>
                  <a:close/>
                  <a:moveTo>
                    <a:pt x="5912289" y="5443260"/>
                  </a:moveTo>
                  <a:cubicBezTo>
                    <a:pt x="5879361" y="5443260"/>
                    <a:pt x="5852663" y="5416588"/>
                    <a:pt x="5852663" y="5383693"/>
                  </a:cubicBezTo>
                  <a:cubicBezTo>
                    <a:pt x="5852663" y="5350797"/>
                    <a:pt x="5879361" y="5324125"/>
                    <a:pt x="5912289" y="5324125"/>
                  </a:cubicBezTo>
                  <a:cubicBezTo>
                    <a:pt x="5945217" y="5324125"/>
                    <a:pt x="5971915" y="5350797"/>
                    <a:pt x="5971915" y="5383693"/>
                  </a:cubicBezTo>
                  <a:cubicBezTo>
                    <a:pt x="5971858" y="5416550"/>
                    <a:pt x="5945178" y="5443165"/>
                    <a:pt x="5912289" y="5443165"/>
                  </a:cubicBezTo>
                  <a:close/>
                  <a:moveTo>
                    <a:pt x="6049258" y="5283114"/>
                  </a:moveTo>
                  <a:cubicBezTo>
                    <a:pt x="6014168" y="5283066"/>
                    <a:pt x="5985765" y="5254605"/>
                    <a:pt x="5985822" y="5219550"/>
                  </a:cubicBezTo>
                  <a:cubicBezTo>
                    <a:pt x="5985869" y="5184495"/>
                    <a:pt x="6014358" y="5156119"/>
                    <a:pt x="6049449" y="5156176"/>
                  </a:cubicBezTo>
                  <a:cubicBezTo>
                    <a:pt x="6084501" y="5156234"/>
                    <a:pt x="6112886" y="5184628"/>
                    <a:pt x="6112886" y="5219645"/>
                  </a:cubicBezTo>
                  <a:cubicBezTo>
                    <a:pt x="6112828" y="5254700"/>
                    <a:pt x="6084348" y="5283075"/>
                    <a:pt x="6049258" y="5283018"/>
                  </a:cubicBezTo>
                  <a:close/>
                  <a:moveTo>
                    <a:pt x="6163558" y="5106410"/>
                  </a:moveTo>
                  <a:cubicBezTo>
                    <a:pt x="6126211" y="5106458"/>
                    <a:pt x="6095883" y="5076256"/>
                    <a:pt x="6095835" y="5038945"/>
                  </a:cubicBezTo>
                  <a:cubicBezTo>
                    <a:pt x="6095778" y="5001635"/>
                    <a:pt x="6126020" y="4971337"/>
                    <a:pt x="6163368" y="4971290"/>
                  </a:cubicBezTo>
                  <a:cubicBezTo>
                    <a:pt x="6200715" y="4971233"/>
                    <a:pt x="6231043" y="5001445"/>
                    <a:pt x="6231091" y="5038755"/>
                  </a:cubicBezTo>
                  <a:cubicBezTo>
                    <a:pt x="6231091" y="5038821"/>
                    <a:pt x="6231091" y="5038879"/>
                    <a:pt x="6231091" y="5038945"/>
                  </a:cubicBezTo>
                  <a:cubicBezTo>
                    <a:pt x="6230986" y="5076256"/>
                    <a:pt x="6200620" y="5106420"/>
                    <a:pt x="6163273" y="5106315"/>
                  </a:cubicBezTo>
                  <a:close/>
                  <a:moveTo>
                    <a:pt x="6247569" y="4914101"/>
                  </a:moveTo>
                  <a:cubicBezTo>
                    <a:pt x="6208059" y="4914101"/>
                    <a:pt x="6176036" y="4882110"/>
                    <a:pt x="6176036" y="4842640"/>
                  </a:cubicBezTo>
                  <a:cubicBezTo>
                    <a:pt x="6176036" y="4803170"/>
                    <a:pt x="6208059" y="4771179"/>
                    <a:pt x="6247569" y="4771179"/>
                  </a:cubicBezTo>
                  <a:cubicBezTo>
                    <a:pt x="6287078" y="4771179"/>
                    <a:pt x="6319101" y="4803170"/>
                    <a:pt x="6319101" y="4842640"/>
                  </a:cubicBezTo>
                  <a:cubicBezTo>
                    <a:pt x="6319045" y="4882110"/>
                    <a:pt x="6286983" y="4914064"/>
                    <a:pt x="6247473" y="4914007"/>
                  </a:cubicBezTo>
                  <a:cubicBezTo>
                    <a:pt x="6247407" y="4914007"/>
                    <a:pt x="6247349" y="4914007"/>
                    <a:pt x="6247283" y="4914007"/>
                  </a:cubicBezTo>
                  <a:close/>
                  <a:moveTo>
                    <a:pt x="6438069" y="4501128"/>
                  </a:moveTo>
                  <a:cubicBezTo>
                    <a:pt x="6430296" y="4485151"/>
                    <a:pt x="6420914" y="4470003"/>
                    <a:pt x="6410065" y="4455929"/>
                  </a:cubicBezTo>
                  <a:cubicBezTo>
                    <a:pt x="6389358" y="4429105"/>
                    <a:pt x="6362983" y="4407172"/>
                    <a:pt x="6332817" y="4391700"/>
                  </a:cubicBezTo>
                  <a:cubicBezTo>
                    <a:pt x="6316930" y="4383773"/>
                    <a:pt x="6300308" y="4377407"/>
                    <a:pt x="6283192" y="4372669"/>
                  </a:cubicBezTo>
                  <a:cubicBezTo>
                    <a:pt x="6301957" y="4367701"/>
                    <a:pt x="6321730" y="4367996"/>
                    <a:pt x="6340342" y="4373525"/>
                  </a:cubicBezTo>
                  <a:cubicBezTo>
                    <a:pt x="6378261" y="4384363"/>
                    <a:pt x="6409856" y="4410645"/>
                    <a:pt x="6427401" y="4445938"/>
                  </a:cubicBezTo>
                  <a:cubicBezTo>
                    <a:pt x="6435821" y="4463018"/>
                    <a:pt x="6439441" y="4482059"/>
                    <a:pt x="6437879" y="4501033"/>
                  </a:cubicBezTo>
                  <a:close/>
                  <a:moveTo>
                    <a:pt x="6491218" y="4326042"/>
                  </a:moveTo>
                  <a:cubicBezTo>
                    <a:pt x="6466348" y="4308096"/>
                    <a:pt x="6437230" y="4296915"/>
                    <a:pt x="6406732" y="4293595"/>
                  </a:cubicBezTo>
                  <a:cubicBezTo>
                    <a:pt x="6390577" y="4291891"/>
                    <a:pt x="6374261" y="4292405"/>
                    <a:pt x="6358249" y="4295117"/>
                  </a:cubicBezTo>
                  <a:cubicBezTo>
                    <a:pt x="6371565" y="4282946"/>
                    <a:pt x="6388482" y="4275439"/>
                    <a:pt x="6406446" y="4273707"/>
                  </a:cubicBezTo>
                  <a:cubicBezTo>
                    <a:pt x="6443441" y="4269787"/>
                    <a:pt x="6480055" y="4283965"/>
                    <a:pt x="6504744" y="4311769"/>
                  </a:cubicBezTo>
                  <a:cubicBezTo>
                    <a:pt x="6516869" y="4325100"/>
                    <a:pt x="6524356" y="4341990"/>
                    <a:pt x="6526080" y="4359917"/>
                  </a:cubicBezTo>
                  <a:cubicBezTo>
                    <a:pt x="6516031" y="4347024"/>
                    <a:pt x="6504239" y="4335586"/>
                    <a:pt x="6491028" y="4325947"/>
                  </a:cubicBezTo>
                  <a:close/>
                  <a:moveTo>
                    <a:pt x="6461405" y="3610380"/>
                  </a:moveTo>
                  <a:cubicBezTo>
                    <a:pt x="6416733" y="3646634"/>
                    <a:pt x="6364441" y="3672802"/>
                    <a:pt x="6309005" y="3667473"/>
                  </a:cubicBezTo>
                  <a:cubicBezTo>
                    <a:pt x="6300528" y="3666626"/>
                    <a:pt x="6292127" y="3665170"/>
                    <a:pt x="6283859" y="3663096"/>
                  </a:cubicBezTo>
                  <a:cubicBezTo>
                    <a:pt x="6220803" y="3647395"/>
                    <a:pt x="6169559" y="3594013"/>
                    <a:pt x="6171940" y="3533018"/>
                  </a:cubicBezTo>
                  <a:cubicBezTo>
                    <a:pt x="6186590" y="3558035"/>
                    <a:pt x="6205182" y="3580520"/>
                    <a:pt x="6226995" y="3599627"/>
                  </a:cubicBezTo>
                  <a:cubicBezTo>
                    <a:pt x="6243387" y="3615176"/>
                    <a:pt x="6261542" y="3628745"/>
                    <a:pt x="6281097" y="3640068"/>
                  </a:cubicBezTo>
                  <a:cubicBezTo>
                    <a:pt x="6251427" y="3597677"/>
                    <a:pt x="6219641" y="3556798"/>
                    <a:pt x="6185847" y="3517603"/>
                  </a:cubicBezTo>
                  <a:cubicBezTo>
                    <a:pt x="6206992" y="3540821"/>
                    <a:pt x="6241282" y="3559567"/>
                    <a:pt x="6266619" y="3578883"/>
                  </a:cubicBezTo>
                  <a:cubicBezTo>
                    <a:pt x="6291955" y="3598200"/>
                    <a:pt x="6317959" y="3617612"/>
                    <a:pt x="6342819" y="3637404"/>
                  </a:cubicBezTo>
                  <a:cubicBezTo>
                    <a:pt x="6326055" y="3600293"/>
                    <a:pt x="6290241" y="3569273"/>
                    <a:pt x="6261951" y="3538633"/>
                  </a:cubicBezTo>
                  <a:cubicBezTo>
                    <a:pt x="6245950" y="3521410"/>
                    <a:pt x="6230043" y="3499524"/>
                    <a:pt x="6210421" y="3485536"/>
                  </a:cubicBezTo>
                  <a:cubicBezTo>
                    <a:pt x="6270933" y="3528546"/>
                    <a:pt x="6333322" y="3569054"/>
                    <a:pt x="6397587" y="3607049"/>
                  </a:cubicBezTo>
                  <a:cubicBezTo>
                    <a:pt x="6345676" y="3560899"/>
                    <a:pt x="6296432" y="3511894"/>
                    <a:pt x="6246616" y="3464316"/>
                  </a:cubicBezTo>
                  <a:cubicBezTo>
                    <a:pt x="6308281" y="3506499"/>
                    <a:pt x="6374166" y="3542144"/>
                    <a:pt x="6443213" y="3570700"/>
                  </a:cubicBezTo>
                  <a:cubicBezTo>
                    <a:pt x="6385233" y="3523570"/>
                    <a:pt x="6325512" y="3478209"/>
                    <a:pt x="6264047" y="3434628"/>
                  </a:cubicBezTo>
                  <a:cubicBezTo>
                    <a:pt x="6317768" y="3460320"/>
                    <a:pt x="6372566" y="3484042"/>
                    <a:pt x="6428448" y="3505804"/>
                  </a:cubicBezTo>
                  <a:cubicBezTo>
                    <a:pt x="6386634" y="3477258"/>
                    <a:pt x="6346438" y="3446427"/>
                    <a:pt x="6306528" y="3415882"/>
                  </a:cubicBezTo>
                  <a:cubicBezTo>
                    <a:pt x="6357601" y="3441184"/>
                    <a:pt x="6411046" y="3461424"/>
                    <a:pt x="6466072" y="3476306"/>
                  </a:cubicBezTo>
                  <a:cubicBezTo>
                    <a:pt x="6417562" y="3442431"/>
                    <a:pt x="6367555" y="3410716"/>
                    <a:pt x="6316053" y="3381151"/>
                  </a:cubicBezTo>
                  <a:cubicBezTo>
                    <a:pt x="6375747" y="3402152"/>
                    <a:pt x="6436069" y="3422039"/>
                    <a:pt x="6497028" y="3440813"/>
                  </a:cubicBezTo>
                  <a:cubicBezTo>
                    <a:pt x="6444898" y="3409726"/>
                    <a:pt x="6391520" y="3380961"/>
                    <a:pt x="6336913" y="3354507"/>
                  </a:cubicBezTo>
                  <a:cubicBezTo>
                    <a:pt x="6392920" y="3369418"/>
                    <a:pt x="6449337" y="3383121"/>
                    <a:pt x="6506173" y="3395614"/>
                  </a:cubicBezTo>
                  <a:cubicBezTo>
                    <a:pt x="6450261" y="3372016"/>
                    <a:pt x="6395588" y="3345468"/>
                    <a:pt x="6341104" y="3319490"/>
                  </a:cubicBezTo>
                  <a:cubicBezTo>
                    <a:pt x="6402931" y="3336894"/>
                    <a:pt x="6466272" y="3348427"/>
                    <a:pt x="6530271" y="3353937"/>
                  </a:cubicBezTo>
                  <a:cubicBezTo>
                    <a:pt x="6473121" y="3332527"/>
                    <a:pt x="6415971" y="3310831"/>
                    <a:pt x="6358821" y="3290373"/>
                  </a:cubicBezTo>
                  <a:cubicBezTo>
                    <a:pt x="6424582" y="3300773"/>
                    <a:pt x="6490951" y="3306911"/>
                    <a:pt x="6557513" y="3308738"/>
                  </a:cubicBezTo>
                  <a:cubicBezTo>
                    <a:pt x="6488837" y="3289707"/>
                    <a:pt x="6421781" y="3265537"/>
                    <a:pt x="6354820" y="3242700"/>
                  </a:cubicBezTo>
                  <a:cubicBezTo>
                    <a:pt x="6417743" y="3253357"/>
                    <a:pt x="6481503" y="3258391"/>
                    <a:pt x="6545320" y="3257734"/>
                  </a:cubicBezTo>
                  <a:cubicBezTo>
                    <a:pt x="6483217" y="3241082"/>
                    <a:pt x="6421495" y="3221290"/>
                    <a:pt x="6360630" y="3203210"/>
                  </a:cubicBezTo>
                  <a:cubicBezTo>
                    <a:pt x="6425153" y="3210975"/>
                    <a:pt x="6490228" y="3213202"/>
                    <a:pt x="6555131" y="3209871"/>
                  </a:cubicBezTo>
                  <a:cubicBezTo>
                    <a:pt x="6485598" y="3197501"/>
                    <a:pt x="6416542" y="3181325"/>
                    <a:pt x="6347772" y="3167337"/>
                  </a:cubicBezTo>
                  <a:cubicBezTo>
                    <a:pt x="6416780" y="3170572"/>
                    <a:pt x="6485941" y="3168155"/>
                    <a:pt x="6554560" y="3160105"/>
                  </a:cubicBezTo>
                  <a:cubicBezTo>
                    <a:pt x="6484265" y="3148877"/>
                    <a:pt x="6413875" y="3139932"/>
                    <a:pt x="6343771" y="3134984"/>
                  </a:cubicBezTo>
                  <a:cubicBezTo>
                    <a:pt x="6398540" y="3129370"/>
                    <a:pt x="6453118" y="3123280"/>
                    <a:pt x="6507220" y="3115953"/>
                  </a:cubicBezTo>
                  <a:cubicBezTo>
                    <a:pt x="6450070" y="3111291"/>
                    <a:pt x="6392158" y="3107389"/>
                    <a:pt x="6335103" y="3105867"/>
                  </a:cubicBezTo>
                  <a:cubicBezTo>
                    <a:pt x="6408446" y="3095209"/>
                    <a:pt x="6481217" y="3083030"/>
                    <a:pt x="6552273" y="3065902"/>
                  </a:cubicBezTo>
                  <a:cubicBezTo>
                    <a:pt x="6475036" y="3066054"/>
                    <a:pt x="6397873" y="3070821"/>
                    <a:pt x="6321197" y="3080175"/>
                  </a:cubicBezTo>
                  <a:cubicBezTo>
                    <a:pt x="6376318" y="3063427"/>
                    <a:pt x="6431087" y="3045986"/>
                    <a:pt x="6485504" y="3027839"/>
                  </a:cubicBezTo>
                  <a:cubicBezTo>
                    <a:pt x="6423114" y="3031931"/>
                    <a:pt x="6361012" y="3037355"/>
                    <a:pt x="6299956" y="3046870"/>
                  </a:cubicBezTo>
                  <a:cubicBezTo>
                    <a:pt x="6364441" y="3026412"/>
                    <a:pt x="6428354" y="3005002"/>
                    <a:pt x="6490456" y="2981404"/>
                  </a:cubicBezTo>
                  <a:cubicBezTo>
                    <a:pt x="6423572" y="2989597"/>
                    <a:pt x="6357268" y="3002024"/>
                    <a:pt x="6291955" y="3018609"/>
                  </a:cubicBezTo>
                  <a:cubicBezTo>
                    <a:pt x="6288774" y="3020256"/>
                    <a:pt x="6285249" y="3021102"/>
                    <a:pt x="6281668" y="3021083"/>
                  </a:cubicBezTo>
                  <a:lnTo>
                    <a:pt x="6291955" y="3018609"/>
                  </a:lnTo>
                  <a:cubicBezTo>
                    <a:pt x="6301480" y="3014423"/>
                    <a:pt x="6314054" y="3006620"/>
                    <a:pt x="6318911" y="3004527"/>
                  </a:cubicBezTo>
                  <a:lnTo>
                    <a:pt x="6358821" y="2986637"/>
                  </a:lnTo>
                  <a:cubicBezTo>
                    <a:pt x="6380186" y="2977407"/>
                    <a:pt x="6400598" y="2966131"/>
                    <a:pt x="6419781" y="2952952"/>
                  </a:cubicBezTo>
                  <a:cubicBezTo>
                    <a:pt x="6392358" y="2954808"/>
                    <a:pt x="6365298" y="2960241"/>
                    <a:pt x="6339294" y="2969129"/>
                  </a:cubicBezTo>
                  <a:cubicBezTo>
                    <a:pt x="6313291" y="2977122"/>
                    <a:pt x="6280906" y="2983402"/>
                    <a:pt x="6257665" y="2996438"/>
                  </a:cubicBezTo>
                  <a:cubicBezTo>
                    <a:pt x="6296432" y="2974743"/>
                    <a:pt x="6335675" y="2955236"/>
                    <a:pt x="6375680" y="2935729"/>
                  </a:cubicBezTo>
                  <a:cubicBezTo>
                    <a:pt x="6330817" y="2931162"/>
                    <a:pt x="6284526" y="2959994"/>
                    <a:pt x="6251855" y="2983878"/>
                  </a:cubicBezTo>
                  <a:cubicBezTo>
                    <a:pt x="6269924" y="2945578"/>
                    <a:pt x="6305405" y="2918354"/>
                    <a:pt x="6347105" y="2910799"/>
                  </a:cubicBezTo>
                  <a:cubicBezTo>
                    <a:pt x="6429782" y="2896620"/>
                    <a:pt x="6492361" y="2934778"/>
                    <a:pt x="6537605" y="2989397"/>
                  </a:cubicBezTo>
                  <a:cubicBezTo>
                    <a:pt x="6579801" y="3043769"/>
                    <a:pt x="6607938" y="3107694"/>
                    <a:pt x="6619520" y="3175521"/>
                  </a:cubicBezTo>
                  <a:cubicBezTo>
                    <a:pt x="6628169" y="3226942"/>
                    <a:pt x="6626226" y="3279592"/>
                    <a:pt x="6613805" y="3330243"/>
                  </a:cubicBezTo>
                  <a:cubicBezTo>
                    <a:pt x="6603613" y="3371635"/>
                    <a:pt x="6600851" y="3414455"/>
                    <a:pt x="6584563" y="3455086"/>
                  </a:cubicBezTo>
                  <a:cubicBezTo>
                    <a:pt x="6579744" y="3466819"/>
                    <a:pt x="6573971" y="3478152"/>
                    <a:pt x="6567323" y="3488962"/>
                  </a:cubicBezTo>
                  <a:cubicBezTo>
                    <a:pt x="6538634" y="3534779"/>
                    <a:pt x="6502810" y="3575734"/>
                    <a:pt x="6461214" y="36102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4404902" y="2811461"/>
              <a:ext cx="370186" cy="279807"/>
            </a:xfrm>
            <a:custGeom>
              <a:rect b="b" l="l" r="r" t="t"/>
              <a:pathLst>
                <a:path extrusionOk="0" h="480355" w="635513">
                  <a:moveTo>
                    <a:pt x="134207" y="130049"/>
                  </a:moveTo>
                  <a:lnTo>
                    <a:pt x="126587" y="136995"/>
                  </a:lnTo>
                  <a:cubicBezTo>
                    <a:pt x="104203" y="157263"/>
                    <a:pt x="52388" y="210741"/>
                    <a:pt x="8858" y="257652"/>
                  </a:cubicBezTo>
                  <a:cubicBezTo>
                    <a:pt x="5810" y="260792"/>
                    <a:pt x="2857" y="263837"/>
                    <a:pt x="0" y="267168"/>
                  </a:cubicBezTo>
                  <a:cubicBezTo>
                    <a:pt x="51606" y="304630"/>
                    <a:pt x="81257" y="365235"/>
                    <a:pt x="79153" y="428931"/>
                  </a:cubicBezTo>
                  <a:cubicBezTo>
                    <a:pt x="170573" y="469277"/>
                    <a:pt x="270596" y="486320"/>
                    <a:pt x="370237" y="478507"/>
                  </a:cubicBezTo>
                  <a:lnTo>
                    <a:pt x="378904" y="477841"/>
                  </a:lnTo>
                  <a:cubicBezTo>
                    <a:pt x="428910" y="474130"/>
                    <a:pt x="509968" y="468326"/>
                    <a:pt x="558069" y="408949"/>
                  </a:cubicBezTo>
                  <a:cubicBezTo>
                    <a:pt x="568480" y="395960"/>
                    <a:pt x="576776" y="381411"/>
                    <a:pt x="582644" y="365844"/>
                  </a:cubicBezTo>
                  <a:cubicBezTo>
                    <a:pt x="588893" y="349163"/>
                    <a:pt x="593084" y="331778"/>
                    <a:pt x="595122" y="314079"/>
                  </a:cubicBezTo>
                  <a:cubicBezTo>
                    <a:pt x="602170" y="261887"/>
                    <a:pt x="615610" y="210750"/>
                    <a:pt x="635127" y="161831"/>
                  </a:cubicBezTo>
                  <a:cubicBezTo>
                    <a:pt x="636060" y="159604"/>
                    <a:pt x="635260" y="157035"/>
                    <a:pt x="633222" y="155741"/>
                  </a:cubicBezTo>
                  <a:cubicBezTo>
                    <a:pt x="605980" y="138898"/>
                    <a:pt x="558736" y="106450"/>
                    <a:pt x="544449" y="90274"/>
                  </a:cubicBezTo>
                  <a:cubicBezTo>
                    <a:pt x="532343" y="76591"/>
                    <a:pt x="519189" y="63868"/>
                    <a:pt x="505110" y="52212"/>
                  </a:cubicBezTo>
                  <a:cubicBezTo>
                    <a:pt x="492099" y="41174"/>
                    <a:pt x="477926" y="31601"/>
                    <a:pt x="462819" y="23665"/>
                  </a:cubicBezTo>
                  <a:cubicBezTo>
                    <a:pt x="434578" y="9487"/>
                    <a:pt x="403631" y="1475"/>
                    <a:pt x="372046" y="162"/>
                  </a:cubicBezTo>
                  <a:cubicBezTo>
                    <a:pt x="281654" y="-4596"/>
                    <a:pt x="170878" y="96745"/>
                    <a:pt x="134207" y="130049"/>
                  </a:cubicBezTo>
                  <a:close/>
                  <a:moveTo>
                    <a:pt x="330041" y="198180"/>
                  </a:moveTo>
                  <a:cubicBezTo>
                    <a:pt x="341947" y="192014"/>
                    <a:pt x="356606" y="196648"/>
                    <a:pt x="362788" y="208552"/>
                  </a:cubicBezTo>
                  <a:cubicBezTo>
                    <a:pt x="365617" y="214004"/>
                    <a:pt x="366274" y="220332"/>
                    <a:pt x="364617" y="226251"/>
                  </a:cubicBezTo>
                  <a:cubicBezTo>
                    <a:pt x="362883" y="232493"/>
                    <a:pt x="358787" y="237822"/>
                    <a:pt x="353187" y="241095"/>
                  </a:cubicBezTo>
                  <a:cubicBezTo>
                    <a:pt x="347072" y="244606"/>
                    <a:pt x="339728" y="245263"/>
                    <a:pt x="333089" y="242903"/>
                  </a:cubicBezTo>
                  <a:cubicBezTo>
                    <a:pt x="325926" y="240229"/>
                    <a:pt x="320287" y="234567"/>
                    <a:pt x="317659" y="227393"/>
                  </a:cubicBezTo>
                  <a:lnTo>
                    <a:pt x="317087" y="225680"/>
                  </a:lnTo>
                  <a:cubicBezTo>
                    <a:pt x="313877" y="214566"/>
                    <a:pt x="319421" y="202795"/>
                    <a:pt x="330041" y="198180"/>
                  </a:cubicBezTo>
                  <a:close/>
                  <a:moveTo>
                    <a:pt x="263937" y="161165"/>
                  </a:moveTo>
                  <a:lnTo>
                    <a:pt x="264985" y="159927"/>
                  </a:lnTo>
                  <a:cubicBezTo>
                    <a:pt x="269348" y="154894"/>
                    <a:pt x="275653" y="151944"/>
                    <a:pt x="282321" y="151839"/>
                  </a:cubicBezTo>
                  <a:cubicBezTo>
                    <a:pt x="289436" y="151640"/>
                    <a:pt x="296313" y="154351"/>
                    <a:pt x="301371" y="159357"/>
                  </a:cubicBezTo>
                  <a:cubicBezTo>
                    <a:pt x="306352" y="164628"/>
                    <a:pt x="308933" y="171717"/>
                    <a:pt x="308514" y="178958"/>
                  </a:cubicBezTo>
                  <a:cubicBezTo>
                    <a:pt x="308277" y="185572"/>
                    <a:pt x="305228" y="191766"/>
                    <a:pt x="300132" y="195991"/>
                  </a:cubicBezTo>
                  <a:lnTo>
                    <a:pt x="298799" y="197038"/>
                  </a:lnTo>
                  <a:cubicBezTo>
                    <a:pt x="288769" y="205745"/>
                    <a:pt x="273682" y="205117"/>
                    <a:pt x="264414" y="195611"/>
                  </a:cubicBezTo>
                  <a:cubicBezTo>
                    <a:pt x="261499" y="192614"/>
                    <a:pt x="259337" y="188960"/>
                    <a:pt x="258127" y="184953"/>
                  </a:cubicBezTo>
                  <a:cubicBezTo>
                    <a:pt x="255918" y="176551"/>
                    <a:pt x="258099" y="167607"/>
                    <a:pt x="263937" y="161165"/>
                  </a:cubicBezTo>
                  <a:close/>
                  <a:moveTo>
                    <a:pt x="191548" y="150602"/>
                  </a:moveTo>
                  <a:cubicBezTo>
                    <a:pt x="191814" y="143961"/>
                    <a:pt x="195386" y="137890"/>
                    <a:pt x="201073" y="134426"/>
                  </a:cubicBezTo>
                  <a:cubicBezTo>
                    <a:pt x="207740" y="130125"/>
                    <a:pt x="216189" y="129687"/>
                    <a:pt x="223265" y="133284"/>
                  </a:cubicBezTo>
                  <a:cubicBezTo>
                    <a:pt x="231000" y="135882"/>
                    <a:pt x="236934" y="142162"/>
                    <a:pt x="239077" y="150032"/>
                  </a:cubicBezTo>
                  <a:cubicBezTo>
                    <a:pt x="242735" y="163172"/>
                    <a:pt x="235039" y="176780"/>
                    <a:pt x="221885" y="180433"/>
                  </a:cubicBezTo>
                  <a:cubicBezTo>
                    <a:pt x="208730" y="184087"/>
                    <a:pt x="195110" y="176399"/>
                    <a:pt x="191452" y="163258"/>
                  </a:cubicBezTo>
                  <a:cubicBezTo>
                    <a:pt x="190281" y="159119"/>
                    <a:pt x="190319" y="154722"/>
                    <a:pt x="191548" y="150602"/>
                  </a:cubicBezTo>
                  <a:close/>
                  <a:moveTo>
                    <a:pt x="112204" y="219495"/>
                  </a:moveTo>
                  <a:cubicBezTo>
                    <a:pt x="112452" y="217268"/>
                    <a:pt x="112900" y="215070"/>
                    <a:pt x="113538" y="212929"/>
                  </a:cubicBezTo>
                  <a:lnTo>
                    <a:pt x="113538" y="212929"/>
                  </a:lnTo>
                  <a:cubicBezTo>
                    <a:pt x="117510" y="200188"/>
                    <a:pt x="131073" y="193070"/>
                    <a:pt x="143837" y="197048"/>
                  </a:cubicBezTo>
                  <a:cubicBezTo>
                    <a:pt x="151428" y="199408"/>
                    <a:pt x="157372" y="205345"/>
                    <a:pt x="159734" y="212929"/>
                  </a:cubicBezTo>
                  <a:cubicBezTo>
                    <a:pt x="160401" y="215355"/>
                    <a:pt x="160848" y="217839"/>
                    <a:pt x="161068" y="220351"/>
                  </a:cubicBezTo>
                  <a:cubicBezTo>
                    <a:pt x="161820" y="226745"/>
                    <a:pt x="159734" y="233140"/>
                    <a:pt x="155353" y="237860"/>
                  </a:cubicBezTo>
                  <a:cubicBezTo>
                    <a:pt x="150504" y="243293"/>
                    <a:pt x="143589" y="246433"/>
                    <a:pt x="136303" y="246519"/>
                  </a:cubicBezTo>
                  <a:cubicBezTo>
                    <a:pt x="128873" y="246271"/>
                    <a:pt x="121910" y="242798"/>
                    <a:pt x="117253" y="237003"/>
                  </a:cubicBezTo>
                  <a:cubicBezTo>
                    <a:pt x="112852" y="231970"/>
                    <a:pt x="110899" y="225242"/>
                    <a:pt x="111919" y="218638"/>
                  </a:cubicBezTo>
                  <a:close/>
                  <a:moveTo>
                    <a:pt x="93154" y="324165"/>
                  </a:moveTo>
                  <a:cubicBezTo>
                    <a:pt x="82372" y="324308"/>
                    <a:pt x="72847" y="317210"/>
                    <a:pt x="69913" y="306847"/>
                  </a:cubicBezTo>
                  <a:cubicBezTo>
                    <a:pt x="69218" y="304335"/>
                    <a:pt x="68866" y="301747"/>
                    <a:pt x="68866" y="299140"/>
                  </a:cubicBezTo>
                  <a:cubicBezTo>
                    <a:pt x="69180" y="285637"/>
                    <a:pt x="80390" y="274951"/>
                    <a:pt x="93906" y="275265"/>
                  </a:cubicBezTo>
                  <a:cubicBezTo>
                    <a:pt x="107423" y="275579"/>
                    <a:pt x="118129" y="286779"/>
                    <a:pt x="117814" y="300281"/>
                  </a:cubicBezTo>
                  <a:cubicBezTo>
                    <a:pt x="117500" y="313632"/>
                    <a:pt x="106518" y="324270"/>
                    <a:pt x="93154" y="324165"/>
                  </a:cubicBezTo>
                  <a:close/>
                  <a:moveTo>
                    <a:pt x="165259" y="386587"/>
                  </a:moveTo>
                  <a:cubicBezTo>
                    <a:pt x="160677" y="394209"/>
                    <a:pt x="152342" y="398786"/>
                    <a:pt x="143446" y="398577"/>
                  </a:cubicBezTo>
                  <a:cubicBezTo>
                    <a:pt x="132416" y="398720"/>
                    <a:pt x="122672" y="391412"/>
                    <a:pt x="119729" y="380783"/>
                  </a:cubicBezTo>
                  <a:cubicBezTo>
                    <a:pt x="118957" y="378223"/>
                    <a:pt x="118567" y="375559"/>
                    <a:pt x="118586" y="372885"/>
                  </a:cubicBezTo>
                  <a:cubicBezTo>
                    <a:pt x="118320" y="359173"/>
                    <a:pt x="129235" y="347840"/>
                    <a:pt x="142960" y="347574"/>
                  </a:cubicBezTo>
                  <a:cubicBezTo>
                    <a:pt x="143313" y="347564"/>
                    <a:pt x="143665" y="347564"/>
                    <a:pt x="144018" y="347574"/>
                  </a:cubicBezTo>
                  <a:cubicBezTo>
                    <a:pt x="152895" y="347536"/>
                    <a:pt x="161096" y="352312"/>
                    <a:pt x="165449" y="360039"/>
                  </a:cubicBezTo>
                  <a:cubicBezTo>
                    <a:pt x="170164" y="368318"/>
                    <a:pt x="170202" y="378461"/>
                    <a:pt x="165544" y="386778"/>
                  </a:cubicBezTo>
                  <a:close/>
                  <a:moveTo>
                    <a:pt x="166401" y="325783"/>
                  </a:moveTo>
                  <a:cubicBezTo>
                    <a:pt x="157448" y="325840"/>
                    <a:pt x="149142" y="321082"/>
                    <a:pt x="144684" y="313318"/>
                  </a:cubicBezTo>
                  <a:cubicBezTo>
                    <a:pt x="143684" y="311548"/>
                    <a:pt x="142922" y="309664"/>
                    <a:pt x="142398" y="307704"/>
                  </a:cubicBezTo>
                  <a:cubicBezTo>
                    <a:pt x="140265" y="300576"/>
                    <a:pt x="141198" y="292888"/>
                    <a:pt x="144970" y="286484"/>
                  </a:cubicBezTo>
                  <a:cubicBezTo>
                    <a:pt x="149514" y="278748"/>
                    <a:pt x="157896" y="274076"/>
                    <a:pt x="166878" y="274304"/>
                  </a:cubicBezTo>
                  <a:cubicBezTo>
                    <a:pt x="181099" y="275294"/>
                    <a:pt x="191824" y="287607"/>
                    <a:pt x="190842" y="301814"/>
                  </a:cubicBezTo>
                  <a:cubicBezTo>
                    <a:pt x="189938" y="314831"/>
                    <a:pt x="179441" y="325117"/>
                    <a:pt x="166401" y="325783"/>
                  </a:cubicBezTo>
                  <a:close/>
                  <a:moveTo>
                    <a:pt x="189643" y="252799"/>
                  </a:moveTo>
                  <a:cubicBezTo>
                    <a:pt x="188909" y="250201"/>
                    <a:pt x="188557" y="247508"/>
                    <a:pt x="188595" y="244806"/>
                  </a:cubicBezTo>
                  <a:cubicBezTo>
                    <a:pt x="188280" y="231094"/>
                    <a:pt x="199148" y="219723"/>
                    <a:pt x="212874" y="219399"/>
                  </a:cubicBezTo>
                  <a:cubicBezTo>
                    <a:pt x="213255" y="219390"/>
                    <a:pt x="213646" y="219390"/>
                    <a:pt x="214026" y="219399"/>
                  </a:cubicBezTo>
                  <a:lnTo>
                    <a:pt x="214026" y="219399"/>
                  </a:lnTo>
                  <a:cubicBezTo>
                    <a:pt x="228229" y="219314"/>
                    <a:pt x="239810" y="230752"/>
                    <a:pt x="239896" y="244939"/>
                  </a:cubicBezTo>
                  <a:cubicBezTo>
                    <a:pt x="239973" y="259127"/>
                    <a:pt x="228523" y="270698"/>
                    <a:pt x="214322" y="270784"/>
                  </a:cubicBezTo>
                  <a:cubicBezTo>
                    <a:pt x="203035" y="270850"/>
                    <a:pt x="193024" y="263552"/>
                    <a:pt x="189643" y="252799"/>
                  </a:cubicBezTo>
                  <a:close/>
                  <a:moveTo>
                    <a:pt x="229838" y="427123"/>
                  </a:moveTo>
                  <a:cubicBezTo>
                    <a:pt x="221342" y="427123"/>
                    <a:pt x="213493" y="422585"/>
                    <a:pt x="209264" y="415229"/>
                  </a:cubicBezTo>
                  <a:cubicBezTo>
                    <a:pt x="208359" y="413564"/>
                    <a:pt x="207626" y="411813"/>
                    <a:pt x="207073" y="409995"/>
                  </a:cubicBezTo>
                  <a:cubicBezTo>
                    <a:pt x="205101" y="403249"/>
                    <a:pt x="205997" y="395989"/>
                    <a:pt x="209550" y="389918"/>
                  </a:cubicBezTo>
                  <a:cubicBezTo>
                    <a:pt x="216369" y="378556"/>
                    <a:pt x="231114" y="374874"/>
                    <a:pt x="242478" y="381687"/>
                  </a:cubicBezTo>
                  <a:cubicBezTo>
                    <a:pt x="249926" y="386150"/>
                    <a:pt x="254384" y="394286"/>
                    <a:pt x="254127" y="402954"/>
                  </a:cubicBezTo>
                  <a:cubicBezTo>
                    <a:pt x="254498" y="416038"/>
                    <a:pt x="244183" y="426943"/>
                    <a:pt x="231086" y="427304"/>
                  </a:cubicBezTo>
                  <a:cubicBezTo>
                    <a:pt x="230771" y="427314"/>
                    <a:pt x="230448" y="427314"/>
                    <a:pt x="230124" y="427314"/>
                  </a:cubicBezTo>
                  <a:close/>
                  <a:moveTo>
                    <a:pt x="241554" y="361276"/>
                  </a:moveTo>
                  <a:cubicBezTo>
                    <a:pt x="230734" y="361390"/>
                    <a:pt x="221180" y="354254"/>
                    <a:pt x="218218" y="343863"/>
                  </a:cubicBezTo>
                  <a:cubicBezTo>
                    <a:pt x="217522" y="341322"/>
                    <a:pt x="217170" y="338696"/>
                    <a:pt x="217170" y="336060"/>
                  </a:cubicBezTo>
                  <a:cubicBezTo>
                    <a:pt x="216941" y="322662"/>
                    <a:pt x="227638" y="311614"/>
                    <a:pt x="241049" y="311396"/>
                  </a:cubicBezTo>
                  <a:cubicBezTo>
                    <a:pt x="241563" y="311386"/>
                    <a:pt x="242087" y="311386"/>
                    <a:pt x="242601" y="311415"/>
                  </a:cubicBezTo>
                  <a:lnTo>
                    <a:pt x="242601" y="311415"/>
                  </a:lnTo>
                  <a:cubicBezTo>
                    <a:pt x="256403" y="312385"/>
                    <a:pt x="266805" y="324356"/>
                    <a:pt x="265823" y="338144"/>
                  </a:cubicBezTo>
                  <a:cubicBezTo>
                    <a:pt x="264937" y="350752"/>
                    <a:pt x="254765" y="360724"/>
                    <a:pt x="242125" y="361371"/>
                  </a:cubicBezTo>
                  <a:close/>
                  <a:moveTo>
                    <a:pt x="275939" y="298759"/>
                  </a:moveTo>
                  <a:cubicBezTo>
                    <a:pt x="269767" y="295562"/>
                    <a:pt x="265157" y="289995"/>
                    <a:pt x="263175" y="283344"/>
                  </a:cubicBezTo>
                  <a:cubicBezTo>
                    <a:pt x="262528" y="281155"/>
                    <a:pt x="262204" y="278871"/>
                    <a:pt x="262223" y="276588"/>
                  </a:cubicBezTo>
                  <a:cubicBezTo>
                    <a:pt x="262490" y="267215"/>
                    <a:pt x="267909" y="258765"/>
                    <a:pt x="276320" y="254607"/>
                  </a:cubicBezTo>
                  <a:cubicBezTo>
                    <a:pt x="282930" y="251238"/>
                    <a:pt x="290760" y="251238"/>
                    <a:pt x="297370" y="254607"/>
                  </a:cubicBezTo>
                  <a:cubicBezTo>
                    <a:pt x="309600" y="260516"/>
                    <a:pt x="314715" y="275218"/>
                    <a:pt x="308800" y="287436"/>
                  </a:cubicBezTo>
                  <a:cubicBezTo>
                    <a:pt x="302885" y="299654"/>
                    <a:pt x="288169" y="304763"/>
                    <a:pt x="275939" y="298854"/>
                  </a:cubicBezTo>
                  <a:close/>
                  <a:moveTo>
                    <a:pt x="342614" y="383352"/>
                  </a:moveTo>
                  <a:cubicBezTo>
                    <a:pt x="335632" y="394856"/>
                    <a:pt x="320630" y="398520"/>
                    <a:pt x="309114" y="391545"/>
                  </a:cubicBezTo>
                  <a:cubicBezTo>
                    <a:pt x="303971" y="388424"/>
                    <a:pt x="300151" y="383504"/>
                    <a:pt x="298418" y="377738"/>
                  </a:cubicBezTo>
                  <a:cubicBezTo>
                    <a:pt x="297723" y="375264"/>
                    <a:pt x="297370" y="372695"/>
                    <a:pt x="297370" y="370126"/>
                  </a:cubicBezTo>
                  <a:cubicBezTo>
                    <a:pt x="297380" y="356623"/>
                    <a:pt x="308343" y="345680"/>
                    <a:pt x="321869" y="345690"/>
                  </a:cubicBezTo>
                  <a:cubicBezTo>
                    <a:pt x="330498" y="345690"/>
                    <a:pt x="338490" y="350247"/>
                    <a:pt x="342900" y="357660"/>
                  </a:cubicBezTo>
                  <a:cubicBezTo>
                    <a:pt x="347357" y="365739"/>
                    <a:pt x="347253" y="375568"/>
                    <a:pt x="342614" y="383542"/>
                  </a:cubicBezTo>
                  <a:close/>
                  <a:moveTo>
                    <a:pt x="375951" y="269927"/>
                  </a:moveTo>
                  <a:cubicBezTo>
                    <a:pt x="388896" y="269927"/>
                    <a:pt x="399383" y="280404"/>
                    <a:pt x="399383" y="293335"/>
                  </a:cubicBezTo>
                  <a:cubicBezTo>
                    <a:pt x="399383" y="306267"/>
                    <a:pt x="388896" y="316743"/>
                    <a:pt x="375951" y="316743"/>
                  </a:cubicBezTo>
                  <a:cubicBezTo>
                    <a:pt x="365798" y="316829"/>
                    <a:pt x="356825" y="310130"/>
                    <a:pt x="354044" y="300377"/>
                  </a:cubicBezTo>
                  <a:cubicBezTo>
                    <a:pt x="353377" y="298026"/>
                    <a:pt x="353063" y="295590"/>
                    <a:pt x="353091" y="293145"/>
                  </a:cubicBezTo>
                  <a:cubicBezTo>
                    <a:pt x="352882" y="280537"/>
                    <a:pt x="362940" y="270136"/>
                    <a:pt x="375561" y="269927"/>
                  </a:cubicBezTo>
                  <a:cubicBezTo>
                    <a:pt x="375847" y="269918"/>
                    <a:pt x="376142" y="269918"/>
                    <a:pt x="376428" y="2699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4472782" y="3640077"/>
              <a:ext cx="122231" cy="125691"/>
            </a:xfrm>
            <a:custGeom>
              <a:rect b="b" l="l" r="r" t="t"/>
              <a:pathLst>
                <a:path extrusionOk="0" h="215778" w="209838">
                  <a:moveTo>
                    <a:pt x="180760" y="126458"/>
                  </a:moveTo>
                  <a:cubicBezTo>
                    <a:pt x="185046" y="125630"/>
                    <a:pt x="187856" y="121491"/>
                    <a:pt x="187027" y="117209"/>
                  </a:cubicBezTo>
                  <a:cubicBezTo>
                    <a:pt x="186417" y="114040"/>
                    <a:pt x="183932" y="111557"/>
                    <a:pt x="180760" y="110948"/>
                  </a:cubicBezTo>
                  <a:lnTo>
                    <a:pt x="139421" y="104001"/>
                  </a:lnTo>
                  <a:cubicBezTo>
                    <a:pt x="138640" y="103097"/>
                    <a:pt x="137659" y="102384"/>
                    <a:pt x="136563" y="101908"/>
                  </a:cubicBezTo>
                  <a:lnTo>
                    <a:pt x="204763" y="76501"/>
                  </a:lnTo>
                  <a:cubicBezTo>
                    <a:pt x="208811" y="74979"/>
                    <a:pt x="210858" y="70459"/>
                    <a:pt x="209335" y="66415"/>
                  </a:cubicBezTo>
                  <a:cubicBezTo>
                    <a:pt x="207810" y="62371"/>
                    <a:pt x="203286" y="60325"/>
                    <a:pt x="199238" y="61847"/>
                  </a:cubicBezTo>
                  <a:lnTo>
                    <a:pt x="128467" y="88206"/>
                  </a:lnTo>
                  <a:lnTo>
                    <a:pt x="172568" y="34823"/>
                  </a:lnTo>
                  <a:cubicBezTo>
                    <a:pt x="175769" y="31940"/>
                    <a:pt x="176026" y="27002"/>
                    <a:pt x="173130" y="23804"/>
                  </a:cubicBezTo>
                  <a:cubicBezTo>
                    <a:pt x="170244" y="20607"/>
                    <a:pt x="165310" y="20350"/>
                    <a:pt x="162100" y="23234"/>
                  </a:cubicBezTo>
                  <a:cubicBezTo>
                    <a:pt x="161443" y="23833"/>
                    <a:pt x="160890" y="24528"/>
                    <a:pt x="160471" y="25308"/>
                  </a:cubicBezTo>
                  <a:lnTo>
                    <a:pt x="118561" y="75930"/>
                  </a:lnTo>
                  <a:lnTo>
                    <a:pt x="126182" y="30732"/>
                  </a:lnTo>
                  <a:cubicBezTo>
                    <a:pt x="126924" y="26488"/>
                    <a:pt x="124086" y="22444"/>
                    <a:pt x="119838" y="21701"/>
                  </a:cubicBezTo>
                  <a:cubicBezTo>
                    <a:pt x="119828" y="21692"/>
                    <a:pt x="119809" y="21692"/>
                    <a:pt x="119799" y="21692"/>
                  </a:cubicBezTo>
                  <a:cubicBezTo>
                    <a:pt x="115513" y="21007"/>
                    <a:pt x="111484" y="23890"/>
                    <a:pt x="110751" y="28163"/>
                  </a:cubicBezTo>
                  <a:lnTo>
                    <a:pt x="102750" y="75740"/>
                  </a:lnTo>
                  <a:lnTo>
                    <a:pt x="76270" y="4564"/>
                  </a:lnTo>
                  <a:cubicBezTo>
                    <a:pt x="74422" y="605"/>
                    <a:pt x="69727" y="-1098"/>
                    <a:pt x="65764" y="739"/>
                  </a:cubicBezTo>
                  <a:cubicBezTo>
                    <a:pt x="62240" y="2385"/>
                    <a:pt x="60430" y="6344"/>
                    <a:pt x="61506" y="10083"/>
                  </a:cubicBezTo>
                  <a:lnTo>
                    <a:pt x="87224" y="78880"/>
                  </a:lnTo>
                  <a:lnTo>
                    <a:pt x="46552" y="45291"/>
                  </a:lnTo>
                  <a:cubicBezTo>
                    <a:pt x="43209" y="42531"/>
                    <a:pt x="38265" y="42997"/>
                    <a:pt x="35503" y="46337"/>
                  </a:cubicBezTo>
                  <a:cubicBezTo>
                    <a:pt x="32741" y="49677"/>
                    <a:pt x="33208" y="54616"/>
                    <a:pt x="36551" y="57375"/>
                  </a:cubicBezTo>
                  <a:lnTo>
                    <a:pt x="79699" y="93058"/>
                  </a:lnTo>
                  <a:lnTo>
                    <a:pt x="31503" y="84970"/>
                  </a:lnTo>
                  <a:cubicBezTo>
                    <a:pt x="27245" y="84257"/>
                    <a:pt x="23216" y="87140"/>
                    <a:pt x="22502" y="91393"/>
                  </a:cubicBezTo>
                  <a:cubicBezTo>
                    <a:pt x="21787" y="95647"/>
                    <a:pt x="24673" y="99672"/>
                    <a:pt x="28931" y="100385"/>
                  </a:cubicBezTo>
                  <a:lnTo>
                    <a:pt x="70174" y="107332"/>
                  </a:lnTo>
                  <a:cubicBezTo>
                    <a:pt x="70927" y="108293"/>
                    <a:pt x="71908" y="109045"/>
                    <a:pt x="73032" y="109520"/>
                  </a:cubicBezTo>
                  <a:lnTo>
                    <a:pt x="4833" y="134832"/>
                  </a:lnTo>
                  <a:cubicBezTo>
                    <a:pt x="813" y="136525"/>
                    <a:pt x="-1073" y="141160"/>
                    <a:pt x="623" y="145184"/>
                  </a:cubicBezTo>
                  <a:cubicBezTo>
                    <a:pt x="1985" y="148382"/>
                    <a:pt x="5271" y="150323"/>
                    <a:pt x="8738" y="149961"/>
                  </a:cubicBezTo>
                  <a:lnTo>
                    <a:pt x="10357" y="149961"/>
                  </a:lnTo>
                  <a:lnTo>
                    <a:pt x="84747" y="122271"/>
                  </a:lnTo>
                  <a:lnTo>
                    <a:pt x="43409" y="171371"/>
                  </a:lnTo>
                  <a:cubicBezTo>
                    <a:pt x="40647" y="174683"/>
                    <a:pt x="41085" y="179602"/>
                    <a:pt x="44399" y="182362"/>
                  </a:cubicBezTo>
                  <a:cubicBezTo>
                    <a:pt x="44419" y="182381"/>
                    <a:pt x="44438" y="182390"/>
                    <a:pt x="44457" y="182409"/>
                  </a:cubicBezTo>
                  <a:cubicBezTo>
                    <a:pt x="46152" y="183827"/>
                    <a:pt x="48372" y="184445"/>
                    <a:pt x="50553" y="184122"/>
                  </a:cubicBezTo>
                  <a:cubicBezTo>
                    <a:pt x="52505" y="183894"/>
                    <a:pt x="54287" y="182904"/>
                    <a:pt x="55506" y="181362"/>
                  </a:cubicBezTo>
                  <a:lnTo>
                    <a:pt x="93606" y="134927"/>
                  </a:lnTo>
                  <a:lnTo>
                    <a:pt x="93606" y="134927"/>
                  </a:lnTo>
                  <a:lnTo>
                    <a:pt x="85224" y="184503"/>
                  </a:lnTo>
                  <a:cubicBezTo>
                    <a:pt x="84528" y="188746"/>
                    <a:pt x="87367" y="192772"/>
                    <a:pt x="91606" y="193542"/>
                  </a:cubicBezTo>
                  <a:cubicBezTo>
                    <a:pt x="92425" y="193685"/>
                    <a:pt x="93263" y="193685"/>
                    <a:pt x="94082" y="193542"/>
                  </a:cubicBezTo>
                  <a:cubicBezTo>
                    <a:pt x="97454" y="193048"/>
                    <a:pt x="100112" y="190431"/>
                    <a:pt x="100654" y="187072"/>
                  </a:cubicBezTo>
                  <a:lnTo>
                    <a:pt x="108655" y="139494"/>
                  </a:lnTo>
                  <a:lnTo>
                    <a:pt x="135134" y="210670"/>
                  </a:lnTo>
                  <a:cubicBezTo>
                    <a:pt x="136459" y="214096"/>
                    <a:pt x="139964" y="216180"/>
                    <a:pt x="143612" y="215714"/>
                  </a:cubicBezTo>
                  <a:lnTo>
                    <a:pt x="145232" y="215238"/>
                  </a:lnTo>
                  <a:cubicBezTo>
                    <a:pt x="149289" y="213782"/>
                    <a:pt x="151394" y="209310"/>
                    <a:pt x="149936" y="205256"/>
                  </a:cubicBezTo>
                  <a:cubicBezTo>
                    <a:pt x="149927" y="205218"/>
                    <a:pt x="149908" y="205189"/>
                    <a:pt x="149899" y="205151"/>
                  </a:cubicBezTo>
                  <a:lnTo>
                    <a:pt x="121324" y="129503"/>
                  </a:lnTo>
                  <a:lnTo>
                    <a:pt x="173044" y="172228"/>
                  </a:lnTo>
                  <a:cubicBezTo>
                    <a:pt x="174750" y="173626"/>
                    <a:pt x="176959" y="174245"/>
                    <a:pt x="179141" y="173940"/>
                  </a:cubicBezTo>
                  <a:cubicBezTo>
                    <a:pt x="181064" y="173626"/>
                    <a:pt x="182817" y="172646"/>
                    <a:pt x="184093" y="171181"/>
                  </a:cubicBezTo>
                  <a:cubicBezTo>
                    <a:pt x="186856" y="167869"/>
                    <a:pt x="186417" y="162950"/>
                    <a:pt x="183102" y="160191"/>
                  </a:cubicBezTo>
                  <a:cubicBezTo>
                    <a:pt x="183084" y="160171"/>
                    <a:pt x="183065" y="160162"/>
                    <a:pt x="183046" y="160143"/>
                  </a:cubicBezTo>
                  <a:lnTo>
                    <a:pt x="132277" y="118275"/>
                  </a:lnTo>
                  <a:lnTo>
                    <a:pt x="177521" y="125887"/>
                  </a:lnTo>
                  <a:cubicBezTo>
                    <a:pt x="178559" y="126268"/>
                    <a:pt x="179654" y="126458"/>
                    <a:pt x="180760" y="1264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3" name="Google Shape;183;p19"/>
          <p:cNvSpPr txBox="1"/>
          <p:nvPr/>
        </p:nvSpPr>
        <p:spPr>
          <a:xfrm>
            <a:off x="2938625" y="1796950"/>
            <a:ext cx="3841200" cy="11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400">
                <a:solidFill>
                  <a:schemeClr val="accent2"/>
                </a:solidFill>
                <a:latin typeface="Ma Shan Zheng"/>
                <a:ea typeface="Ma Shan Zheng"/>
                <a:cs typeface="Ma Shan Zheng"/>
                <a:sym typeface="Ma Shan Zheng"/>
              </a:rPr>
              <a:t>新年快乐</a:t>
            </a:r>
            <a:endParaRPr sz="7400">
              <a:solidFill>
                <a:schemeClr val="accent2"/>
              </a:solidFill>
              <a:latin typeface="Ma Shan Zheng"/>
              <a:ea typeface="Ma Shan Zheng"/>
              <a:cs typeface="Ma Shan Zheng"/>
              <a:sym typeface="Ma Shan Zheng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idx="1" type="body"/>
          </p:nvPr>
        </p:nvSpPr>
        <p:spPr>
          <a:xfrm>
            <a:off x="790425" y="1429450"/>
            <a:ext cx="2777700" cy="298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White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89" name="Google Shape;189;p20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r>
              <a:rPr lang="en"/>
              <a:t>ou can also split your content</a:t>
            </a:r>
            <a:endParaRPr/>
          </a:p>
        </p:txBody>
      </p:sp>
      <p:sp>
        <p:nvSpPr>
          <p:cNvPr id="190" name="Google Shape;190;p20"/>
          <p:cNvSpPr txBox="1"/>
          <p:nvPr>
            <p:ph idx="2" type="body"/>
          </p:nvPr>
        </p:nvSpPr>
        <p:spPr>
          <a:xfrm>
            <a:off x="3887515" y="1429450"/>
            <a:ext cx="2777700" cy="298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Black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91" name="Google Shape;191;p20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idx="1" type="body"/>
          </p:nvPr>
        </p:nvSpPr>
        <p:spPr>
          <a:xfrm>
            <a:off x="790425" y="1429450"/>
            <a:ext cx="1824600" cy="30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</a:t>
            </a:r>
            <a:r>
              <a:rPr lang="en"/>
              <a:t>o</a:t>
            </a:r>
            <a:r>
              <a:rPr lang="en"/>
              <a:t>r of gold, butter and ripe lemons. In the spectrum of visible light, yellow is found between green and orange.</a:t>
            </a:r>
            <a:endParaRPr/>
          </a:p>
        </p:txBody>
      </p:sp>
      <p:sp>
        <p:nvSpPr>
          <p:cNvPr id="197" name="Google Shape;197;p21"/>
          <p:cNvSpPr txBox="1"/>
          <p:nvPr>
            <p:ph idx="2" type="body"/>
          </p:nvPr>
        </p:nvSpPr>
        <p:spPr>
          <a:xfrm>
            <a:off x="2818537" y="1429450"/>
            <a:ext cx="1824600" cy="30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98" name="Google Shape;198;p21"/>
          <p:cNvSpPr txBox="1"/>
          <p:nvPr>
            <p:ph idx="3" type="body"/>
          </p:nvPr>
        </p:nvSpPr>
        <p:spPr>
          <a:xfrm>
            <a:off x="4846649" y="1429450"/>
            <a:ext cx="1824600" cy="30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1"/>
          <p:cNvSpPr txBox="1"/>
          <p:nvPr>
            <p:ph idx="12" type="sldNum"/>
          </p:nvPr>
        </p:nvSpPr>
        <p:spPr>
          <a:xfrm>
            <a:off x="228609" y="4749851"/>
            <a:ext cx="5487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21"/>
          <p:cNvSpPr txBox="1"/>
          <p:nvPr>
            <p:ph type="title"/>
          </p:nvPr>
        </p:nvSpPr>
        <p:spPr>
          <a:xfrm>
            <a:off x="790425" y="773000"/>
            <a:ext cx="5866800" cy="48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hinese New Year 2020">
  <a:themeElements>
    <a:clrScheme name="Custom 347">
      <a:dk1>
        <a:srgbClr val="000000"/>
      </a:dk1>
      <a:lt1>
        <a:srgbClr val="FFFFFF"/>
      </a:lt1>
      <a:dk2>
        <a:srgbClr val="434343"/>
      </a:dk2>
      <a:lt2>
        <a:srgbClr val="F0F0F0"/>
      </a:lt2>
      <a:accent1>
        <a:srgbClr val="CC0000"/>
      </a:accent1>
      <a:accent2>
        <a:srgbClr val="990000"/>
      </a:accent2>
      <a:accent3>
        <a:srgbClr val="F2A949"/>
      </a:accent3>
      <a:accent4>
        <a:srgbClr val="D8892B"/>
      </a:accent4>
      <a:accent5>
        <a:srgbClr val="AF751B"/>
      </a:accent5>
      <a:accent6>
        <a:srgbClr val="EBC783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